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57" r:id="rId5"/>
    <p:sldId id="267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42" autoAdjust="0"/>
  </p:normalViewPr>
  <p:slideViewPr>
    <p:cSldViewPr>
      <p:cViewPr varScale="1">
        <p:scale>
          <a:sx n="53" d="100"/>
          <a:sy n="53" d="100"/>
        </p:scale>
        <p:origin x="232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C38D-07D2-4F69-994A-60B94125ACC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9C2C3-9667-4686-AA8C-AC3D19B4C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8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1 mins</a:t>
            </a:r>
          </a:p>
          <a:p>
            <a:endParaRPr lang="en-GB" dirty="0" smtClean="0"/>
          </a:p>
          <a:p>
            <a:r>
              <a:rPr lang="en-GB" dirty="0" smtClean="0"/>
              <a:t>Introduce presenters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C2C3-9667-4686-AA8C-AC3D19B4C0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5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C2C3-9667-4686-AA8C-AC3D19B4C0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6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C2C3-9667-4686-AA8C-AC3D19B4C0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C2C3-9667-4686-AA8C-AC3D19B4C0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6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C2C3-9667-4686-AA8C-AC3D19B4C0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6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C2C3-9667-4686-AA8C-AC3D19B4C0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2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C2C3-9667-4686-AA8C-AC3D19B4C0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7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437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5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58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1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9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9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9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6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54919"/>
            <a:ext cx="6264696" cy="1470025"/>
          </a:xfrm>
        </p:spPr>
        <p:txBody>
          <a:bodyPr/>
          <a:lstStyle>
            <a:lvl1pPr algn="l">
              <a:defRPr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116560"/>
            <a:ext cx="626469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3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>
            <a:lvl1pPr algn="l">
              <a:defRPr sz="36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85313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98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>
            <a:lvl1pPr algn="l">
              <a:defRPr sz="36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85313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>
            <a:lvl1pPr algn="l">
              <a:defRPr sz="36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85313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>
            <a:lvl1pPr algn="l">
              <a:defRPr sz="36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85313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2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6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2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8937-8B76-49EF-ABCA-BF01A3950A5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0E9F-2DB2-4177-B6AF-2BBBD6DD95C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C:\Users\rebecca\Downloads\www.partnersofprisoners.co.uk0161 702 1000 • @POPSFamiliesmail@partnersofprisoners.co.uk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7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6264696" cy="1470025"/>
          </a:xfrm>
        </p:spPr>
        <p:txBody>
          <a:bodyPr>
            <a:noAutofit/>
          </a:bodyPr>
          <a:lstStyle/>
          <a:p>
            <a:r>
              <a:rPr lang="en-GB" sz="5400" dirty="0" smtClean="0"/>
              <a:t>A VOICE FOR ALL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6912768" cy="1104528"/>
          </a:xfrm>
        </p:spPr>
        <p:txBody>
          <a:bodyPr/>
          <a:lstStyle/>
          <a:p>
            <a:r>
              <a:rPr lang="en-GB" b="1" dirty="0" smtClean="0"/>
              <a:t>Danielle – A Family Perspective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00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GB" sz="8000" b="1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9208" y="420939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 smtClean="0"/>
          </a:p>
          <a:p>
            <a:r>
              <a:rPr lang="en-GB" sz="5300" cap="none" dirty="0" smtClean="0"/>
              <a:t>Our First Family Day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" y="1485027"/>
            <a:ext cx="4474840" cy="47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9208" y="420939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 </a:t>
            </a:r>
            <a:r>
              <a:rPr lang="en-GB" cap="none" dirty="0" smtClean="0"/>
              <a:t>Parental Contact Visit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9474" r="5263" b="7368"/>
          <a:stretch/>
        </p:blipFill>
        <p:spPr>
          <a:xfrm>
            <a:off x="2602834" y="1563939"/>
            <a:ext cx="3985390" cy="3096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451" y="3132424"/>
            <a:ext cx="2924942" cy="21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GB" sz="8000" b="1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9208" y="420939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cap="none" dirty="0" smtClean="0"/>
              <a:t>Marcus Being Involved In Our Special Occasions</a:t>
            </a:r>
            <a:endParaRPr lang="en-GB" sz="3200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2572" y="2569230"/>
            <a:ext cx="3035031" cy="2276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11501" r="14282" b="10112"/>
          <a:stretch/>
        </p:blipFill>
        <p:spPr>
          <a:xfrm rot="5400000">
            <a:off x="1300123" y="1597921"/>
            <a:ext cx="2089881" cy="2021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-754" r="14737" b="-1"/>
          <a:stretch/>
        </p:blipFill>
        <p:spPr>
          <a:xfrm>
            <a:off x="570383" y="3933056"/>
            <a:ext cx="3322712" cy="258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GB" sz="8000" b="1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9208" y="420939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     </a:t>
            </a:r>
            <a:r>
              <a:rPr lang="en-GB" cap="none" dirty="0" smtClean="0"/>
              <a:t>Story Time With Dad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0926"/>
            <a:ext cx="3367805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4"/>
          <a:stretch/>
        </p:blipFill>
        <p:spPr>
          <a:xfrm>
            <a:off x="1130317" y="3964481"/>
            <a:ext cx="4346514" cy="26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rgbClr val="FF6600"/>
                </a:solidFill>
              </a:rPr>
              <a:t> </a:t>
            </a:r>
            <a:r>
              <a:rPr lang="en-GB" cap="none" dirty="0" smtClean="0"/>
              <a:t>Christmas Family Day 2018</a:t>
            </a:r>
            <a:endParaRPr lang="en-GB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5160413" cy="4568987"/>
          </a:xfrm>
        </p:spPr>
      </p:pic>
    </p:spTree>
    <p:extLst>
      <p:ext uri="{BB962C8B-B14F-4D97-AF65-F5344CB8AC3E}">
        <p14:creationId xmlns:p14="http://schemas.microsoft.com/office/powerpoint/2010/main" val="16565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cap="none" dirty="0" smtClean="0"/>
              <a:t>Thank You For Listening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lnSpc>
                <a:spcPct val="90000"/>
              </a:lnSpc>
              <a:spcBef>
                <a:spcPts val="400"/>
              </a:spcBef>
              <a:buNone/>
            </a:pPr>
            <a:endParaRPr lang="en-GB" sz="3600" dirty="0" smtClean="0"/>
          </a:p>
          <a:p>
            <a:pPr marL="0" indent="0" fontAlgn="base">
              <a:lnSpc>
                <a:spcPct val="90000"/>
              </a:lnSpc>
              <a:spcBef>
                <a:spcPts val="400"/>
              </a:spcBef>
              <a:buNone/>
            </a:pPr>
            <a:endParaRPr lang="en-GB" sz="3600" b="1" dirty="0" smtClean="0"/>
          </a:p>
          <a:p>
            <a:pPr marL="0" indent="0" fontAlgn="base">
              <a:lnSpc>
                <a:spcPct val="90000"/>
              </a:lnSpc>
              <a:spcBef>
                <a:spcPts val="400"/>
              </a:spcBef>
              <a:buNone/>
            </a:pPr>
            <a:endParaRPr lang="en-GB" sz="3600" b="1" dirty="0" smtClean="0"/>
          </a:p>
          <a:p>
            <a:pPr marL="0" indent="0" fontAlgn="base">
              <a:lnSpc>
                <a:spcPct val="90000"/>
              </a:lnSpc>
              <a:spcBef>
                <a:spcPts val="400"/>
              </a:spcBef>
              <a:buNone/>
            </a:pPr>
            <a:endParaRPr lang="en-GB" sz="3600" b="1" dirty="0" smtClean="0"/>
          </a:p>
          <a:p>
            <a:pPr marL="0" indent="0" fontAlgn="base">
              <a:lnSpc>
                <a:spcPct val="90000"/>
              </a:lnSpc>
              <a:spcBef>
                <a:spcPts val="400"/>
              </a:spcBef>
              <a:buNone/>
            </a:pPr>
            <a:endParaRPr lang="en-GB" sz="3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267368" cy="52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49</Words>
  <Application>Microsoft Office PowerPoint</Application>
  <PresentationFormat>On-screen Show (4:3)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A VOICE FOR ALL</vt:lpstr>
      <vt:lpstr>PowerPoint Presentation</vt:lpstr>
      <vt:lpstr>PowerPoint Presentation</vt:lpstr>
      <vt:lpstr>PowerPoint Presentation</vt:lpstr>
      <vt:lpstr>PowerPoint Presentation</vt:lpstr>
      <vt:lpstr>  Christmas Family Day 2018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Cheung</dc:creator>
  <cp:lastModifiedBy>Lloyd, Timothy [NOMS]</cp:lastModifiedBy>
  <cp:revision>45</cp:revision>
  <dcterms:created xsi:type="dcterms:W3CDTF">2018-12-18T15:43:23Z</dcterms:created>
  <dcterms:modified xsi:type="dcterms:W3CDTF">2019-03-05T13:22:22Z</dcterms:modified>
</cp:coreProperties>
</file>