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2" r:id="rId1"/>
    <p:sldMasterId id="2147483744" r:id="rId2"/>
  </p:sldMasterIdLst>
  <p:notesMasterIdLst>
    <p:notesMasterId r:id="rId15"/>
  </p:notesMasterIdLst>
  <p:handoutMasterIdLst>
    <p:handoutMasterId r:id="rId16"/>
  </p:handoutMasterIdLst>
  <p:sldIdLst>
    <p:sldId id="256" r:id="rId3"/>
    <p:sldId id="269" r:id="rId4"/>
    <p:sldId id="257" r:id="rId5"/>
    <p:sldId id="260" r:id="rId6"/>
    <p:sldId id="285" r:id="rId7"/>
    <p:sldId id="286" r:id="rId8"/>
    <p:sldId id="259" r:id="rId9"/>
    <p:sldId id="282" r:id="rId10"/>
    <p:sldId id="275" r:id="rId11"/>
    <p:sldId id="280" r:id="rId12"/>
    <p:sldId id="278" r:id="rId13"/>
    <p:sldId id="284" r:id="rId14"/>
  </p:sldIdLst>
  <p:sldSz cx="9144000" cy="6858000" type="screen4x3"/>
  <p:notesSz cx="6797675" cy="9928225"/>
  <p:embeddedFontLst>
    <p:embeddedFont>
      <p:font typeface="Lucida Sans Unicode" panose="020B0602030504020204" pitchFamily="34" charset="0"/>
      <p:regular r:id="rId17"/>
    </p:embeddedFont>
    <p:embeddedFont>
      <p:font typeface="Calibri" panose="020F0502020204030204" pitchFamily="34" charset="0"/>
      <p:regular r:id="rId18"/>
      <p:bold r:id="rId19"/>
      <p:italic r:id="rId20"/>
      <p:boldItalic r:id="rId21"/>
    </p:embeddedFont>
    <p:embeddedFont>
      <p:font typeface="Wingdings 2" panose="05020102010507070707" pitchFamily="18" charset="2"/>
      <p:regular r:id="rId22"/>
    </p:embeddedFont>
    <p:embeddedFont>
      <p:font typeface="Gill Sans MT" panose="020B060402020202020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
      <p:font typeface="Arial Nova Cond" panose="020B0604020202020204" charset="0"/>
      <p:regular r:id="rId31"/>
      <p:bold r:id="rId32"/>
      <p:italic r:id="rId33"/>
      <p:boldItalic r:id="rId34"/>
    </p:embeddedFont>
    <p:embeddedFont>
      <p:font typeface="Wingdings 3" panose="05040102010807070707" pitchFamily="18" charset="2"/>
      <p:regular r:id="rId35"/>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3738" autoAdjust="0"/>
  </p:normalViewPr>
  <p:slideViewPr>
    <p:cSldViewPr>
      <p:cViewPr varScale="1">
        <p:scale>
          <a:sx n="77" d="100"/>
          <a:sy n="77" d="100"/>
        </p:scale>
        <p:origin x="1627"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C2B5F49-4B72-4847-A5EA-3DFBBCB557E1}"/>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445E5A9E-83CE-4F4D-B19F-D6FF0D2F254A}"/>
              </a:ext>
            </a:extLst>
          </p:cNvPr>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smtClean="0"/>
            </a:lvl1pPr>
          </a:lstStyle>
          <a:p>
            <a:pPr>
              <a:defRPr/>
            </a:pPr>
            <a:fld id="{71179576-47E2-4DB4-AD60-08056409A185}" type="datetimeFigureOut">
              <a:rPr lang="en-GB"/>
              <a:pPr>
                <a:defRPr/>
              </a:pPr>
              <a:t>04/03/2019</a:t>
            </a:fld>
            <a:endParaRPr lang="en-GB"/>
          </a:p>
        </p:txBody>
      </p:sp>
      <p:sp>
        <p:nvSpPr>
          <p:cNvPr id="4" name="Footer Placeholder 3">
            <a:extLst>
              <a:ext uri="{FF2B5EF4-FFF2-40B4-BE49-F238E27FC236}">
                <a16:creationId xmlns:a16="http://schemas.microsoft.com/office/drawing/2014/main" xmlns="" id="{9DC90E84-5C39-41A8-A21F-3EA0ACE002CF}"/>
              </a:ext>
            </a:extLst>
          </p:cNvPr>
          <p:cNvSpPr>
            <a:spLocks noGrp="1"/>
          </p:cNvSpPr>
          <p:nvPr>
            <p:ph type="ftr" sz="quarter" idx="2"/>
          </p:nvPr>
        </p:nvSpPr>
        <p:spPr>
          <a:xfrm>
            <a:off x="0" y="9429751"/>
            <a:ext cx="2946400" cy="498475"/>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a:extLst>
              <a:ext uri="{FF2B5EF4-FFF2-40B4-BE49-F238E27FC236}">
                <a16:creationId xmlns:a16="http://schemas.microsoft.com/office/drawing/2014/main" xmlns="" id="{4B8FB3A9-D7D0-4FB4-B70B-B768FB1BB466}"/>
              </a:ext>
            </a:extLst>
          </p:cNvPr>
          <p:cNvSpPr>
            <a:spLocks noGrp="1"/>
          </p:cNvSpPr>
          <p:nvPr>
            <p:ph type="sldNum" sz="quarter" idx="3"/>
          </p:nvPr>
        </p:nvSpPr>
        <p:spPr>
          <a:xfrm>
            <a:off x="3849688" y="9429751"/>
            <a:ext cx="2946400" cy="498475"/>
          </a:xfrm>
          <a:prstGeom prst="rect">
            <a:avLst/>
          </a:prstGeom>
        </p:spPr>
        <p:txBody>
          <a:bodyPr vert="horz" lIns="91440" tIns="45720" rIns="91440" bIns="45720" rtlCol="0" anchor="b"/>
          <a:lstStyle>
            <a:lvl1pPr algn="r">
              <a:defRPr sz="1200" smtClean="0"/>
            </a:lvl1pPr>
          </a:lstStyle>
          <a:p>
            <a:pPr>
              <a:defRPr/>
            </a:pPr>
            <a:fld id="{33D3FE8E-40CA-4676-ACF8-3C6B95947312}" type="slidenum">
              <a:rPr lang="en-GB"/>
              <a:pPr>
                <a:defRPr/>
              </a:pPr>
              <a:t>‹#›</a:t>
            </a:fld>
            <a:endParaRPr lang="en-GB"/>
          </a:p>
        </p:txBody>
      </p:sp>
    </p:spTree>
    <p:extLst>
      <p:ext uri="{BB962C8B-B14F-4D97-AF65-F5344CB8AC3E}">
        <p14:creationId xmlns:p14="http://schemas.microsoft.com/office/powerpoint/2010/main" val="3674025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1A832A8-27EF-4CFA-AD96-E5505F763667}"/>
              </a:ext>
            </a:extLst>
          </p:cNvPr>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xmlns="" id="{A46BC2F7-E46F-4347-8443-BDA1B2DBC27C}"/>
              </a:ext>
            </a:extLst>
          </p:cNvPr>
          <p:cNvSpPr>
            <a:spLocks noGrp="1"/>
          </p:cNvSpPr>
          <p:nvPr>
            <p:ph type="dt" idx="1"/>
          </p:nvPr>
        </p:nvSpPr>
        <p:spPr>
          <a:xfrm>
            <a:off x="3849688" y="1"/>
            <a:ext cx="2946400" cy="498475"/>
          </a:xfrm>
          <a:prstGeom prst="rect">
            <a:avLst/>
          </a:prstGeom>
        </p:spPr>
        <p:txBody>
          <a:bodyPr vert="horz" lIns="91440" tIns="45720" rIns="91440" bIns="45720" rtlCol="0"/>
          <a:lstStyle>
            <a:lvl1pPr algn="r">
              <a:defRPr sz="1200"/>
            </a:lvl1pPr>
          </a:lstStyle>
          <a:p>
            <a:pPr>
              <a:defRPr/>
            </a:pPr>
            <a:fld id="{2678B47B-F74E-4A39-94A5-9E720736C161}" type="datetimeFigureOut">
              <a:rPr lang="en-GB"/>
              <a:pPr>
                <a:defRPr/>
              </a:pPr>
              <a:t>04/03/2019</a:t>
            </a:fld>
            <a:endParaRPr lang="en-GB"/>
          </a:p>
        </p:txBody>
      </p:sp>
      <p:sp>
        <p:nvSpPr>
          <p:cNvPr id="4" name="Slide Image Placeholder 3">
            <a:extLst>
              <a:ext uri="{FF2B5EF4-FFF2-40B4-BE49-F238E27FC236}">
                <a16:creationId xmlns:a16="http://schemas.microsoft.com/office/drawing/2014/main" xmlns="" id="{6DABEF74-F198-4E2A-BF7B-F6C1FAC12B9D}"/>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xmlns="" id="{8385FD80-9491-409B-A5CD-744871F319DF}"/>
              </a:ext>
            </a:extLst>
          </p:cNvPr>
          <p:cNvSpPr>
            <a:spLocks noGrp="1"/>
          </p:cNvSpPr>
          <p:nvPr>
            <p:ph type="body" sz="quarter" idx="3"/>
          </p:nvPr>
        </p:nvSpPr>
        <p:spPr>
          <a:xfrm>
            <a:off x="679450" y="4778376"/>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xmlns="" id="{62953E35-7BC9-48B6-863E-AE9287F72FCC}"/>
              </a:ext>
            </a:extLst>
          </p:cNvPr>
          <p:cNvSpPr>
            <a:spLocks noGrp="1"/>
          </p:cNvSpPr>
          <p:nvPr>
            <p:ph type="ftr" sz="quarter" idx="4"/>
          </p:nvPr>
        </p:nvSpPr>
        <p:spPr>
          <a:xfrm>
            <a:off x="0" y="9429751"/>
            <a:ext cx="2946400" cy="498475"/>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xmlns="" id="{63B6D0D4-00ED-4CA7-B661-8EF76C183D0F}"/>
              </a:ext>
            </a:extLst>
          </p:cNvPr>
          <p:cNvSpPr>
            <a:spLocks noGrp="1"/>
          </p:cNvSpPr>
          <p:nvPr>
            <p:ph type="sldNum" sz="quarter" idx="5"/>
          </p:nvPr>
        </p:nvSpPr>
        <p:spPr>
          <a:xfrm>
            <a:off x="3849688" y="9429751"/>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765FFA6-EE8B-4A31-ADD2-DEA4E9E43B0D}" type="slidenum">
              <a:rPr lang="en-GB" altLang="en-US"/>
              <a:pPr>
                <a:defRPr/>
              </a:pPr>
              <a:t>‹#›</a:t>
            </a:fld>
            <a:endParaRPr lang="en-GB" altLang="en-US"/>
          </a:p>
        </p:txBody>
      </p:sp>
    </p:spTree>
    <p:extLst>
      <p:ext uri="{BB962C8B-B14F-4D97-AF65-F5344CB8AC3E}">
        <p14:creationId xmlns:p14="http://schemas.microsoft.com/office/powerpoint/2010/main" val="15613918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765FFA6-EE8B-4A31-ADD2-DEA4E9E43B0D}" type="slidenum">
              <a:rPr lang="en-GB" altLang="en-US" smtClean="0"/>
              <a:pPr>
                <a:defRPr/>
              </a:pPr>
              <a:t>1</a:t>
            </a:fld>
            <a:endParaRPr lang="en-GB" altLang="en-US"/>
          </a:p>
        </p:txBody>
      </p:sp>
    </p:spTree>
    <p:extLst>
      <p:ext uri="{BB962C8B-B14F-4D97-AF65-F5344CB8AC3E}">
        <p14:creationId xmlns:p14="http://schemas.microsoft.com/office/powerpoint/2010/main" val="103843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3E5CF5-9864-481E-BE7E-7554A09D4F1D}" type="slidenum">
              <a:rPr lang="en-GB" altLang="en-US"/>
              <a:pPr/>
              <a:t>3</a:t>
            </a:fld>
            <a:endParaRPr lang="en-GB" altLang="en-US"/>
          </a:p>
        </p:txBody>
      </p:sp>
    </p:spTree>
    <p:extLst>
      <p:ext uri="{BB962C8B-B14F-4D97-AF65-F5344CB8AC3E}">
        <p14:creationId xmlns:p14="http://schemas.microsoft.com/office/powerpoint/2010/main" val="2992843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20"/>
          <p:cNvGrpSpPr>
            <a:grpSpLocks/>
          </p:cNvGrpSpPr>
          <p:nvPr/>
        </p:nvGrpSpPr>
        <p:grpSpPr bwMode="auto">
          <a:xfrm>
            <a:off x="-3175" y="4953000"/>
            <a:ext cx="9147175" cy="1911350"/>
            <a:chOff x="-3765" y="4832896"/>
            <a:chExt cx="9147765" cy="2032192"/>
          </a:xfrm>
        </p:grpSpPr>
        <p:sp>
          <p:nvSpPr>
            <p:cNvPr id="6" name="Freeform 22">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23"/>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24">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p:cNvPr>
          <p:cNvSpPr>
            <a:spLocks noGrp="1"/>
          </p:cNvSpPr>
          <p:nvPr>
            <p:ph type="dt" sz="half" idx="10"/>
          </p:nvPr>
        </p:nvSpPr>
        <p:spPr/>
        <p:txBody>
          <a:bodyPr/>
          <a:lstStyle>
            <a:lvl1pPr>
              <a:defRPr>
                <a:solidFill>
                  <a:srgbClr val="FFFFFF"/>
                </a:solidFill>
              </a:defRPr>
            </a:lvl1pPr>
            <a:extLst/>
          </a:lstStyle>
          <a:p>
            <a:pPr>
              <a:defRPr/>
            </a:pPr>
            <a:fld id="{88B27C66-0186-4746-AD64-3DBF24D04C00}" type="datetimeFigureOut">
              <a:rPr lang="en-US"/>
              <a:pPr>
                <a:defRPr/>
              </a:pPr>
              <a:t>3/4/2019</a:t>
            </a:fld>
            <a:endParaRPr lang="en-US"/>
          </a:p>
        </p:txBody>
      </p:sp>
      <p:sp>
        <p:nvSpPr>
          <p:cNvPr id="12" name="Footer Placeholder 18">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p:cNvPr>
          <p:cNvSpPr>
            <a:spLocks noGrp="1"/>
          </p:cNvSpPr>
          <p:nvPr>
            <p:ph type="sldNum" sz="quarter" idx="12"/>
          </p:nvPr>
        </p:nvSpPr>
        <p:spPr/>
        <p:txBody>
          <a:bodyPr/>
          <a:lstStyle>
            <a:lvl1pPr>
              <a:defRPr smtClean="0">
                <a:solidFill>
                  <a:srgbClr val="FFFFFF"/>
                </a:solidFill>
              </a:defRPr>
            </a:lvl1pPr>
          </a:lstStyle>
          <a:p>
            <a:pPr>
              <a:defRPr/>
            </a:pPr>
            <a:fld id="{B1661A66-CADF-44FA-A0BC-A89481DF04D2}" type="slidenum">
              <a:rPr lang="en-US" altLang="en-US"/>
              <a:pPr>
                <a:defRPr/>
              </a:pPr>
              <a:t>‹#›</a:t>
            </a:fld>
            <a:endParaRPr lang="en-US" altLang="en-US"/>
          </a:p>
        </p:txBody>
      </p:sp>
    </p:spTree>
    <p:extLst>
      <p:ext uri="{BB962C8B-B14F-4D97-AF65-F5344CB8AC3E}">
        <p14:creationId xmlns:p14="http://schemas.microsoft.com/office/powerpoint/2010/main" val="403832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27A41349-6A83-4F95-9370-1912AD843A36}" type="datetimeFigureOut">
              <a:rPr lang="en-US"/>
              <a:pPr>
                <a:defRPr/>
              </a:pPr>
              <a:t>3/4/2019</a:t>
            </a:fld>
            <a:endParaRPr lang="en-US"/>
          </a:p>
        </p:txBody>
      </p:sp>
      <p:sp>
        <p:nvSpPr>
          <p:cNvPr id="5"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smtClean="0"/>
            </a:lvl1pPr>
          </a:lstStyle>
          <a:p>
            <a:pPr>
              <a:defRPr/>
            </a:pPr>
            <a:fld id="{8BA3E22F-F843-4878-8C28-BC9230EC797E}" type="slidenum">
              <a:rPr lang="en-US" altLang="en-US"/>
              <a:pPr>
                <a:defRPr/>
              </a:pPr>
              <a:t>‹#›</a:t>
            </a:fld>
            <a:endParaRPr lang="en-US" altLang="en-US"/>
          </a:p>
        </p:txBody>
      </p:sp>
    </p:spTree>
    <p:extLst>
      <p:ext uri="{BB962C8B-B14F-4D97-AF65-F5344CB8AC3E}">
        <p14:creationId xmlns:p14="http://schemas.microsoft.com/office/powerpoint/2010/main" val="24895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9A1085C-6DE8-4D5B-9A4A-2274AA0877B5}" type="datetimeFigureOut">
              <a:rPr lang="en-US"/>
              <a:pPr>
                <a:defRPr/>
              </a:pPr>
              <a:t>3/4/2019</a:t>
            </a:fld>
            <a:endParaRPr lang="en-US"/>
          </a:p>
        </p:txBody>
      </p:sp>
      <p:sp>
        <p:nvSpPr>
          <p:cNvPr id="5"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smtClean="0"/>
            </a:lvl1pPr>
          </a:lstStyle>
          <a:p>
            <a:pPr>
              <a:defRPr/>
            </a:pPr>
            <a:fld id="{DEE409AA-FF74-4ADF-BB4D-EC89795E266C}" type="slidenum">
              <a:rPr lang="en-US" altLang="en-US"/>
              <a:pPr>
                <a:defRPr/>
              </a:pPr>
              <a:t>‹#›</a:t>
            </a:fld>
            <a:endParaRPr lang="en-US" altLang="en-US"/>
          </a:p>
        </p:txBody>
      </p:sp>
    </p:spTree>
    <p:extLst>
      <p:ext uri="{BB962C8B-B14F-4D97-AF65-F5344CB8AC3E}">
        <p14:creationId xmlns:p14="http://schemas.microsoft.com/office/powerpoint/2010/main" val="373905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20"/>
          <p:cNvGrpSpPr>
            <a:grpSpLocks/>
          </p:cNvGrpSpPr>
          <p:nvPr/>
        </p:nvGrpSpPr>
        <p:grpSpPr bwMode="auto">
          <a:xfrm>
            <a:off x="-3175" y="4953000"/>
            <a:ext cx="9147175" cy="1911350"/>
            <a:chOff x="-3765" y="4832896"/>
            <a:chExt cx="9147765" cy="2032192"/>
          </a:xfrm>
        </p:grpSpPr>
        <p:sp>
          <p:nvSpPr>
            <p:cNvPr id="6" name="Freeform 22">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23"/>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24">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p:cNvPr>
          <p:cNvSpPr>
            <a:spLocks noGrp="1"/>
          </p:cNvSpPr>
          <p:nvPr>
            <p:ph type="dt" sz="half" idx="10"/>
          </p:nvPr>
        </p:nvSpPr>
        <p:spPr/>
        <p:txBody>
          <a:bodyPr/>
          <a:lstStyle>
            <a:lvl1pPr>
              <a:defRPr>
                <a:solidFill>
                  <a:srgbClr val="FFFFFF"/>
                </a:solidFill>
              </a:defRPr>
            </a:lvl1pPr>
            <a:extLst/>
          </a:lstStyle>
          <a:p>
            <a:pPr>
              <a:defRPr/>
            </a:pPr>
            <a:fld id="{5C073AD2-7396-4575-82C8-821379359AED}" type="datetimeFigureOut">
              <a:rPr lang="en-US"/>
              <a:pPr>
                <a:defRPr/>
              </a:pPr>
              <a:t>3/4/2019</a:t>
            </a:fld>
            <a:endParaRPr lang="en-US"/>
          </a:p>
        </p:txBody>
      </p:sp>
      <p:sp>
        <p:nvSpPr>
          <p:cNvPr id="12" name="Footer Placeholder 18">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a:extLst/>
          </p:cNvPr>
          <p:cNvSpPr>
            <a:spLocks noGrp="1"/>
          </p:cNvSpPr>
          <p:nvPr>
            <p:ph type="sldNum" sz="quarter" idx="12"/>
          </p:nvPr>
        </p:nvSpPr>
        <p:spPr/>
        <p:txBody>
          <a:bodyPr/>
          <a:lstStyle>
            <a:lvl1pPr>
              <a:defRPr smtClean="0">
                <a:solidFill>
                  <a:srgbClr val="FFFFFF"/>
                </a:solidFill>
              </a:defRPr>
            </a:lvl1pPr>
          </a:lstStyle>
          <a:p>
            <a:pPr>
              <a:defRPr/>
            </a:pPr>
            <a:fld id="{82FCBD7A-9F42-4B34-ABEA-1E4CC59AF6A3}" type="slidenum">
              <a:rPr lang="en-US" altLang="en-US"/>
              <a:pPr>
                <a:defRPr/>
              </a:pPr>
              <a:t>‹#›</a:t>
            </a:fld>
            <a:endParaRPr lang="en-US" altLang="en-US"/>
          </a:p>
        </p:txBody>
      </p:sp>
    </p:spTree>
    <p:extLst>
      <p:ext uri="{BB962C8B-B14F-4D97-AF65-F5344CB8AC3E}">
        <p14:creationId xmlns:p14="http://schemas.microsoft.com/office/powerpoint/2010/main" val="246440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SzPct val="75000"/>
              <a:defRPr sz="2800">
                <a:latin typeface="Gill Sans MT" panose="020B0502020104020203" pitchFamily="34" charset="0"/>
              </a:defRPr>
            </a:lvl1pPr>
            <a:lvl2pPr>
              <a:defRPr sz="2400">
                <a:latin typeface="Gill Sans MT" panose="020B0502020104020203" pitchFamily="34" charset="0"/>
              </a:defRPr>
            </a:lvl2pPr>
            <a:lvl3pPr>
              <a:defRPr sz="2400">
                <a:latin typeface="Gill Sans MT" panose="020B0502020104020203" pitchFamily="34" charset="0"/>
              </a:defRPr>
            </a:lvl3pPr>
            <a:lvl4pPr>
              <a:defRPr sz="2000">
                <a:latin typeface="Gill Sans MT" panose="020B0502020104020203" pitchFamily="34" charset="0"/>
              </a:defRPr>
            </a:lvl4pPr>
            <a:lvl5pPr>
              <a:defRPr sz="2000">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lvl1pPr>
              <a:defRPr>
                <a:latin typeface="Gill Sans MT" panose="020B0502020104020203" pitchFamily="34" charset="0"/>
              </a:defRPr>
            </a:lvl1pPr>
          </a:lstStyle>
          <a:p>
            <a:r>
              <a:rPr lang="en-US" dirty="0"/>
              <a:t>Click to edit Master title style</a:t>
            </a:r>
          </a:p>
        </p:txBody>
      </p:sp>
      <p:sp>
        <p:nvSpPr>
          <p:cNvPr id="4" name="Date Placeholder 3">
            <a:extLst/>
          </p:cNvPr>
          <p:cNvSpPr>
            <a:spLocks noGrp="1"/>
          </p:cNvSpPr>
          <p:nvPr>
            <p:ph type="dt" sz="half" idx="10"/>
          </p:nvPr>
        </p:nvSpPr>
        <p:spPr/>
        <p:txBody>
          <a:bodyPr/>
          <a:lstStyle>
            <a:lvl1pPr>
              <a:defRPr/>
            </a:lvl1pPr>
          </a:lstStyle>
          <a:p>
            <a:pPr>
              <a:defRPr/>
            </a:pPr>
            <a:fld id="{CCC63324-4321-493A-86C5-C1E8BE43A02F}" type="datetimeFigureOut">
              <a:rPr lang="en-US"/>
              <a:pPr>
                <a:defRPr/>
              </a:pPr>
              <a:t>3/4/2019</a:t>
            </a:fld>
            <a:endParaRPr lang="en-US"/>
          </a:p>
        </p:txBody>
      </p:sp>
      <p:sp>
        <p:nvSpPr>
          <p:cNvPr id="5"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smtClean="0"/>
            </a:lvl1pPr>
          </a:lstStyle>
          <a:p>
            <a:pPr>
              <a:defRPr/>
            </a:pPr>
            <a:fld id="{2FFB45D4-B3C5-4032-AD28-40D63A81379B}" type="slidenum">
              <a:rPr lang="en-US" altLang="en-US"/>
              <a:pPr>
                <a:defRPr/>
              </a:pPr>
              <a:t>‹#›</a:t>
            </a:fld>
            <a:endParaRPr lang="en-US" altLang="en-US"/>
          </a:p>
        </p:txBody>
      </p:sp>
      <p:pic>
        <p:nvPicPr>
          <p:cNvPr id="12" name="Picture 11">
            <a:extLst>
              <a:ext uri="{FF2B5EF4-FFF2-40B4-BE49-F238E27FC236}">
                <a16:creationId xmlns:a16="http://schemas.microsoft.com/office/drawing/2014/main" xmlns="" id="{77C60020-22C7-41E4-8DD7-4D93F8AF99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15" y="4820950"/>
            <a:ext cx="2060823" cy="2035063"/>
          </a:xfrm>
          <a:prstGeom prst="rect">
            <a:avLst/>
          </a:prstGeom>
        </p:spPr>
      </p:pic>
    </p:spTree>
    <p:extLst>
      <p:ext uri="{BB962C8B-B14F-4D97-AF65-F5344CB8AC3E}">
        <p14:creationId xmlns:p14="http://schemas.microsoft.com/office/powerpoint/2010/main" val="375836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19">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20">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p:cNvPr>
          <p:cNvSpPr>
            <a:spLocks noGrp="1"/>
          </p:cNvSpPr>
          <p:nvPr>
            <p:ph type="dt" sz="half" idx="10"/>
          </p:nvPr>
        </p:nvSpPr>
        <p:spPr/>
        <p:txBody>
          <a:bodyPr/>
          <a:lstStyle>
            <a:lvl1pPr>
              <a:defRPr/>
            </a:lvl1pPr>
          </a:lstStyle>
          <a:p>
            <a:pPr>
              <a:defRPr/>
            </a:pPr>
            <a:fld id="{468DBC0F-A418-4271-9244-B4E6C8AF6638}" type="datetimeFigureOut">
              <a:rPr lang="en-US"/>
              <a:pPr>
                <a:defRPr/>
              </a:pPr>
              <a:t>3/4/2019</a:t>
            </a:fld>
            <a:endParaRPr lang="en-US"/>
          </a:p>
        </p:txBody>
      </p:sp>
      <p:sp>
        <p:nvSpPr>
          <p:cNvPr id="7"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p:cNvPr>
          <p:cNvSpPr>
            <a:spLocks noGrp="1"/>
          </p:cNvSpPr>
          <p:nvPr>
            <p:ph type="sldNum" sz="quarter" idx="12"/>
          </p:nvPr>
        </p:nvSpPr>
        <p:spPr/>
        <p:txBody>
          <a:bodyPr/>
          <a:lstStyle>
            <a:lvl1pPr>
              <a:defRPr smtClean="0"/>
            </a:lvl1pPr>
          </a:lstStyle>
          <a:p>
            <a:pPr>
              <a:defRPr/>
            </a:pPr>
            <a:fld id="{E9501044-4400-4C80-9A30-741CC0F51B40}" type="slidenum">
              <a:rPr lang="en-US" altLang="en-US"/>
              <a:pPr>
                <a:defRPr/>
              </a:pPr>
              <a:t>‹#›</a:t>
            </a:fld>
            <a:endParaRPr lang="en-US" altLang="en-US"/>
          </a:p>
        </p:txBody>
      </p:sp>
    </p:spTree>
    <p:extLst>
      <p:ext uri="{BB962C8B-B14F-4D97-AF65-F5344CB8AC3E}">
        <p14:creationId xmlns:p14="http://schemas.microsoft.com/office/powerpoint/2010/main" val="20901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p:cNvPr>
          <p:cNvSpPr>
            <a:spLocks noGrp="1"/>
          </p:cNvSpPr>
          <p:nvPr>
            <p:ph type="dt" sz="half" idx="10"/>
          </p:nvPr>
        </p:nvSpPr>
        <p:spPr/>
        <p:txBody>
          <a:bodyPr/>
          <a:lstStyle>
            <a:lvl1pPr>
              <a:defRPr/>
            </a:lvl1pPr>
          </a:lstStyle>
          <a:p>
            <a:pPr>
              <a:defRPr/>
            </a:pPr>
            <a:fld id="{5D8BBFE3-2C35-4CB4-8059-0C30D1183E91}" type="datetimeFigureOut">
              <a:rPr lang="en-US"/>
              <a:pPr>
                <a:defRPr/>
              </a:pPr>
              <a:t>3/4/2019</a:t>
            </a:fld>
            <a:endParaRPr lang="en-US"/>
          </a:p>
        </p:txBody>
      </p:sp>
      <p:sp>
        <p:nvSpPr>
          <p:cNvPr id="6" name="Footer Placeholder 5">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a:defRPr smtClean="0"/>
            </a:lvl1pPr>
          </a:lstStyle>
          <a:p>
            <a:pPr>
              <a:defRPr/>
            </a:pPr>
            <a:fld id="{15729FFC-C0B8-4C18-9F47-AFF2DA17B9E0}" type="slidenum">
              <a:rPr lang="en-US" altLang="en-US"/>
              <a:pPr>
                <a:defRPr/>
              </a:pPr>
              <a:t>‹#›</a:t>
            </a:fld>
            <a:endParaRPr lang="en-US" altLang="en-US"/>
          </a:p>
        </p:txBody>
      </p:sp>
    </p:spTree>
    <p:extLst>
      <p:ext uri="{BB962C8B-B14F-4D97-AF65-F5344CB8AC3E}">
        <p14:creationId xmlns:p14="http://schemas.microsoft.com/office/powerpoint/2010/main" val="34040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a:defRPr/>
            </a:lvl1pPr>
          </a:lstStyle>
          <a:p>
            <a:pPr>
              <a:defRPr/>
            </a:pPr>
            <a:fld id="{197BABF6-DED8-4CA7-89ED-7A7AD01CE06F}" type="datetimeFigureOut">
              <a:rPr lang="en-US"/>
              <a:pPr>
                <a:defRPr/>
              </a:pPr>
              <a:t>3/4/2019</a:t>
            </a:fld>
            <a:endParaRPr lang="en-US"/>
          </a:p>
        </p:txBody>
      </p:sp>
      <p:sp>
        <p:nvSpPr>
          <p:cNvPr id="8" name="Footer Placeholder 7">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a:defRPr smtClean="0"/>
            </a:lvl1pPr>
          </a:lstStyle>
          <a:p>
            <a:pPr>
              <a:defRPr/>
            </a:pPr>
            <a:fld id="{CF391EC0-FDB3-41DF-96B3-5EAC719666A9}" type="slidenum">
              <a:rPr lang="en-US" altLang="en-US"/>
              <a:pPr>
                <a:defRPr/>
              </a:pPr>
              <a:t>‹#›</a:t>
            </a:fld>
            <a:endParaRPr lang="en-US" altLang="en-US"/>
          </a:p>
        </p:txBody>
      </p:sp>
    </p:spTree>
    <p:extLst>
      <p:ext uri="{BB962C8B-B14F-4D97-AF65-F5344CB8AC3E}">
        <p14:creationId xmlns:p14="http://schemas.microsoft.com/office/powerpoint/2010/main" val="409310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p:cNvPr>
          <p:cNvSpPr>
            <a:spLocks noGrp="1"/>
          </p:cNvSpPr>
          <p:nvPr>
            <p:ph type="dt" sz="half" idx="10"/>
          </p:nvPr>
        </p:nvSpPr>
        <p:spPr/>
        <p:txBody>
          <a:bodyPr/>
          <a:lstStyle>
            <a:lvl1pPr>
              <a:defRPr/>
            </a:lvl1pPr>
          </a:lstStyle>
          <a:p>
            <a:pPr>
              <a:defRPr/>
            </a:pPr>
            <a:fld id="{CA92DDB8-E9B9-4DB8-B143-A983875594BC}" type="datetimeFigureOut">
              <a:rPr lang="en-US"/>
              <a:pPr>
                <a:defRPr/>
              </a:pPr>
              <a:t>3/4/2019</a:t>
            </a:fld>
            <a:endParaRPr lang="en-US"/>
          </a:p>
        </p:txBody>
      </p:sp>
      <p:sp>
        <p:nvSpPr>
          <p:cNvPr id="4" name="Footer Placeholder 3">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a:defRPr smtClean="0"/>
            </a:lvl1pPr>
          </a:lstStyle>
          <a:p>
            <a:pPr>
              <a:defRPr/>
            </a:pPr>
            <a:fld id="{3A3F3C9B-F574-46BA-A57E-97DD1A492189}" type="slidenum">
              <a:rPr lang="en-US" altLang="en-US"/>
              <a:pPr>
                <a:defRPr/>
              </a:pPr>
              <a:t>‹#›</a:t>
            </a:fld>
            <a:endParaRPr lang="en-US" altLang="en-US"/>
          </a:p>
        </p:txBody>
      </p:sp>
    </p:spTree>
    <p:extLst>
      <p:ext uri="{BB962C8B-B14F-4D97-AF65-F5344CB8AC3E}">
        <p14:creationId xmlns:p14="http://schemas.microsoft.com/office/powerpoint/2010/main" val="15055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a:defRPr/>
            </a:lvl1pPr>
          </a:lstStyle>
          <a:p>
            <a:pPr>
              <a:defRPr/>
            </a:pPr>
            <a:fld id="{49EE5BC4-0B27-45F4-AD63-862C5E190B13}" type="datetimeFigureOut">
              <a:rPr lang="en-US"/>
              <a:pPr>
                <a:defRPr/>
              </a:pPr>
              <a:t>3/4/2019</a:t>
            </a:fld>
            <a:endParaRPr lang="en-US"/>
          </a:p>
        </p:txBody>
      </p:sp>
      <p:sp>
        <p:nvSpPr>
          <p:cNvPr id="3" name="Footer Placeholder 2">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a:defRPr smtClean="0"/>
            </a:lvl1pPr>
          </a:lstStyle>
          <a:p>
            <a:pPr>
              <a:defRPr/>
            </a:pPr>
            <a:fld id="{B45FE342-C6DB-437C-9F7C-48F33F522E58}" type="slidenum">
              <a:rPr lang="en-US" altLang="en-US"/>
              <a:pPr>
                <a:defRPr/>
              </a:pPr>
              <a:t>‹#›</a:t>
            </a:fld>
            <a:endParaRPr lang="en-US" altLang="en-US"/>
          </a:p>
        </p:txBody>
      </p:sp>
    </p:spTree>
    <p:extLst>
      <p:ext uri="{BB962C8B-B14F-4D97-AF65-F5344CB8AC3E}">
        <p14:creationId xmlns:p14="http://schemas.microsoft.com/office/powerpoint/2010/main" val="1340900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a:defRPr/>
            </a:lvl1pPr>
          </a:lstStyle>
          <a:p>
            <a:pPr>
              <a:defRPr/>
            </a:pPr>
            <a:fld id="{1BB3F596-94FE-4107-AC5B-6281D77132BA}" type="datetimeFigureOut">
              <a:rPr lang="en-US"/>
              <a:pPr>
                <a:defRPr/>
              </a:pPr>
              <a:t>3/4/2019</a:t>
            </a:fld>
            <a:endParaRPr lang="en-US"/>
          </a:p>
        </p:txBody>
      </p:sp>
      <p:sp>
        <p:nvSpPr>
          <p:cNvPr id="6" name="Footer Placeholder 5">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a:defRPr smtClean="0"/>
            </a:lvl1pPr>
          </a:lstStyle>
          <a:p>
            <a:pPr>
              <a:defRPr/>
            </a:pPr>
            <a:fld id="{AF7ADD33-1F86-4CDC-8F16-7F0FF08C9BF8}" type="slidenum">
              <a:rPr lang="en-US" altLang="en-US"/>
              <a:pPr>
                <a:defRPr/>
              </a:pPr>
              <a:t>‹#›</a:t>
            </a:fld>
            <a:endParaRPr lang="en-US" altLang="en-US"/>
          </a:p>
        </p:txBody>
      </p:sp>
    </p:spTree>
    <p:extLst>
      <p:ext uri="{BB962C8B-B14F-4D97-AF65-F5344CB8AC3E}">
        <p14:creationId xmlns:p14="http://schemas.microsoft.com/office/powerpoint/2010/main" val="383786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a:extLst/>
          </p:cNvPr>
          <p:cNvSpPr>
            <a:spLocks noGrp="1"/>
          </p:cNvSpPr>
          <p:nvPr>
            <p:ph type="dt" sz="half" idx="10"/>
          </p:nvPr>
        </p:nvSpPr>
        <p:spPr/>
        <p:txBody>
          <a:bodyPr/>
          <a:lstStyle>
            <a:lvl1pPr>
              <a:defRPr/>
            </a:lvl1pPr>
          </a:lstStyle>
          <a:p>
            <a:pPr>
              <a:defRPr/>
            </a:pPr>
            <a:fld id="{EC026643-D366-4F5B-B2FD-C66F9B30437F}" type="datetimeFigureOut">
              <a:rPr lang="en-US"/>
              <a:pPr>
                <a:defRPr/>
              </a:pPr>
              <a:t>3/4/2019</a:t>
            </a:fld>
            <a:endParaRPr lang="en-US"/>
          </a:p>
        </p:txBody>
      </p:sp>
      <p:sp>
        <p:nvSpPr>
          <p:cNvPr id="5"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smtClean="0"/>
            </a:lvl1pPr>
          </a:lstStyle>
          <a:p>
            <a:pPr>
              <a:defRPr/>
            </a:pPr>
            <a:fld id="{0F46A6D7-6DE2-498F-8CD2-489BA0EECB3D}" type="slidenum">
              <a:rPr lang="en-US" altLang="en-US"/>
              <a:pPr>
                <a:defRPr/>
              </a:pPr>
              <a:t>‹#›</a:t>
            </a:fld>
            <a:endParaRPr lang="en-US" altLang="en-US"/>
          </a:p>
        </p:txBody>
      </p:sp>
      <p:pic>
        <p:nvPicPr>
          <p:cNvPr id="9" name="Picture 8">
            <a:extLst>
              <a:ext uri="{FF2B5EF4-FFF2-40B4-BE49-F238E27FC236}">
                <a16:creationId xmlns:a16="http://schemas.microsoft.com/office/drawing/2014/main" xmlns="" id="{D251BE2D-913D-4F4E-AAB8-486ED9FCA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723" y="4738800"/>
            <a:ext cx="2060823" cy="2035063"/>
          </a:xfrm>
          <a:prstGeom prst="rect">
            <a:avLst/>
          </a:prstGeom>
        </p:spPr>
      </p:pic>
    </p:spTree>
    <p:extLst>
      <p:ext uri="{BB962C8B-B14F-4D97-AF65-F5344CB8AC3E}">
        <p14:creationId xmlns:p14="http://schemas.microsoft.com/office/powerpoint/2010/main" val="1793053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9">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20"/>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p:cNvPr>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4">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25">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p:cNvPr>
          <p:cNvSpPr>
            <a:spLocks noGrp="1"/>
          </p:cNvSpPr>
          <p:nvPr>
            <p:ph type="dt" sz="half" idx="10"/>
          </p:nvPr>
        </p:nvSpPr>
        <p:spPr/>
        <p:txBody>
          <a:bodyPr/>
          <a:lstStyle>
            <a:lvl1pPr>
              <a:defRPr>
                <a:solidFill>
                  <a:schemeClr val="tx1"/>
                </a:solidFill>
              </a:defRPr>
            </a:lvl1pPr>
            <a:extLst/>
          </a:lstStyle>
          <a:p>
            <a:pPr>
              <a:defRPr/>
            </a:pPr>
            <a:fld id="{A8D661A0-885F-4AFF-9772-BC268756FE37}" type="datetimeFigureOut">
              <a:rPr lang="en-US"/>
              <a:pPr>
                <a:defRPr/>
              </a:pPr>
              <a:t>3/4/2019</a:t>
            </a:fld>
            <a:endParaRPr lang="en-US"/>
          </a:p>
        </p:txBody>
      </p:sp>
      <p:sp>
        <p:nvSpPr>
          <p:cNvPr id="12" name="Footer Placeholder 5">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p:cNvPr>
          <p:cNvSpPr>
            <a:spLocks noGrp="1"/>
          </p:cNvSpPr>
          <p:nvPr>
            <p:ph type="sldNum" sz="quarter" idx="12"/>
          </p:nvPr>
        </p:nvSpPr>
        <p:spPr/>
        <p:txBody>
          <a:bodyPr/>
          <a:lstStyle>
            <a:lvl1pPr>
              <a:defRPr smtClean="0"/>
            </a:lvl1pPr>
          </a:lstStyle>
          <a:p>
            <a:pPr>
              <a:defRPr/>
            </a:pPr>
            <a:fld id="{11B21CAC-C94C-4843-9CF4-6C3D42BDE5E6}" type="slidenum">
              <a:rPr lang="en-US" altLang="en-US"/>
              <a:pPr>
                <a:defRPr/>
              </a:pPr>
              <a:t>‹#›</a:t>
            </a:fld>
            <a:endParaRPr lang="en-US" altLang="en-US"/>
          </a:p>
        </p:txBody>
      </p:sp>
    </p:spTree>
    <p:extLst>
      <p:ext uri="{BB962C8B-B14F-4D97-AF65-F5344CB8AC3E}">
        <p14:creationId xmlns:p14="http://schemas.microsoft.com/office/powerpoint/2010/main" val="25742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E8F34683-360B-4CD2-9250-59CA7668D633}" type="datetimeFigureOut">
              <a:rPr lang="en-US"/>
              <a:pPr>
                <a:defRPr/>
              </a:pPr>
              <a:t>3/4/2019</a:t>
            </a:fld>
            <a:endParaRPr lang="en-US"/>
          </a:p>
        </p:txBody>
      </p:sp>
      <p:sp>
        <p:nvSpPr>
          <p:cNvPr id="5"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smtClean="0"/>
            </a:lvl1pPr>
          </a:lstStyle>
          <a:p>
            <a:pPr>
              <a:defRPr/>
            </a:pPr>
            <a:fld id="{68D4470F-C46F-45E0-91B8-9D166C7E8485}" type="slidenum">
              <a:rPr lang="en-US" altLang="en-US"/>
              <a:pPr>
                <a:defRPr/>
              </a:pPr>
              <a:t>‹#›</a:t>
            </a:fld>
            <a:endParaRPr lang="en-US" altLang="en-US"/>
          </a:p>
        </p:txBody>
      </p:sp>
    </p:spTree>
    <p:extLst>
      <p:ext uri="{BB962C8B-B14F-4D97-AF65-F5344CB8AC3E}">
        <p14:creationId xmlns:p14="http://schemas.microsoft.com/office/powerpoint/2010/main" val="212600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272C8EAB-09E9-423E-950D-8A3395BE8A10}" type="datetimeFigureOut">
              <a:rPr lang="en-US"/>
              <a:pPr>
                <a:defRPr/>
              </a:pPr>
              <a:t>3/4/2019</a:t>
            </a:fld>
            <a:endParaRPr lang="en-US"/>
          </a:p>
        </p:txBody>
      </p:sp>
      <p:sp>
        <p:nvSpPr>
          <p:cNvPr id="5"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smtClean="0"/>
            </a:lvl1pPr>
          </a:lstStyle>
          <a:p>
            <a:pPr>
              <a:defRPr/>
            </a:pPr>
            <a:fld id="{435AFF34-11A2-4C9F-BFCC-FB99A0F341F9}" type="slidenum">
              <a:rPr lang="en-US" altLang="en-US"/>
              <a:pPr>
                <a:defRPr/>
              </a:pPr>
              <a:t>‹#›</a:t>
            </a:fld>
            <a:endParaRPr lang="en-US" altLang="en-US"/>
          </a:p>
        </p:txBody>
      </p:sp>
    </p:spTree>
    <p:extLst>
      <p:ext uri="{BB962C8B-B14F-4D97-AF65-F5344CB8AC3E}">
        <p14:creationId xmlns:p14="http://schemas.microsoft.com/office/powerpoint/2010/main" val="384014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19">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20">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p:cNvPr>
          <p:cNvSpPr>
            <a:spLocks noGrp="1"/>
          </p:cNvSpPr>
          <p:nvPr>
            <p:ph type="dt" sz="half" idx="10"/>
          </p:nvPr>
        </p:nvSpPr>
        <p:spPr/>
        <p:txBody>
          <a:bodyPr/>
          <a:lstStyle>
            <a:lvl1pPr>
              <a:defRPr/>
            </a:lvl1pPr>
          </a:lstStyle>
          <a:p>
            <a:pPr>
              <a:defRPr/>
            </a:pPr>
            <a:fld id="{7AA6CDC5-3D21-4221-A77F-DE4609474554}" type="datetimeFigureOut">
              <a:rPr lang="en-US"/>
              <a:pPr>
                <a:defRPr/>
              </a:pPr>
              <a:t>3/4/2019</a:t>
            </a:fld>
            <a:endParaRPr lang="en-US"/>
          </a:p>
        </p:txBody>
      </p:sp>
      <p:sp>
        <p:nvSpPr>
          <p:cNvPr id="7" name="Footer Placeholder 4">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8" name="Slide Number Placeholder 5">
            <a:extLst/>
          </p:cNvPr>
          <p:cNvSpPr>
            <a:spLocks noGrp="1"/>
          </p:cNvSpPr>
          <p:nvPr>
            <p:ph type="sldNum" sz="quarter" idx="12"/>
          </p:nvPr>
        </p:nvSpPr>
        <p:spPr/>
        <p:txBody>
          <a:bodyPr/>
          <a:lstStyle>
            <a:lvl1pPr>
              <a:defRPr smtClean="0"/>
            </a:lvl1pPr>
          </a:lstStyle>
          <a:p>
            <a:pPr>
              <a:defRPr/>
            </a:pPr>
            <a:fld id="{892606B8-870B-44A8-85F2-E4E48B5320C8}" type="slidenum">
              <a:rPr lang="en-US" altLang="en-US"/>
              <a:pPr>
                <a:defRPr/>
              </a:pPr>
              <a:t>‹#›</a:t>
            </a:fld>
            <a:endParaRPr lang="en-US" altLang="en-US"/>
          </a:p>
        </p:txBody>
      </p:sp>
    </p:spTree>
    <p:extLst>
      <p:ext uri="{BB962C8B-B14F-4D97-AF65-F5344CB8AC3E}">
        <p14:creationId xmlns:p14="http://schemas.microsoft.com/office/powerpoint/2010/main" val="377335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p:cNvPr>
          <p:cNvSpPr>
            <a:spLocks noGrp="1"/>
          </p:cNvSpPr>
          <p:nvPr>
            <p:ph type="dt" sz="half" idx="10"/>
          </p:nvPr>
        </p:nvSpPr>
        <p:spPr/>
        <p:txBody>
          <a:bodyPr/>
          <a:lstStyle>
            <a:lvl1pPr>
              <a:defRPr/>
            </a:lvl1pPr>
          </a:lstStyle>
          <a:p>
            <a:pPr>
              <a:defRPr/>
            </a:pPr>
            <a:fld id="{E50EBD74-D9F7-45AB-A17B-1CC0F280E017}" type="datetimeFigureOut">
              <a:rPr lang="en-US"/>
              <a:pPr>
                <a:defRPr/>
              </a:pPr>
              <a:t>3/4/2019</a:t>
            </a:fld>
            <a:endParaRPr lang="en-US"/>
          </a:p>
        </p:txBody>
      </p:sp>
      <p:sp>
        <p:nvSpPr>
          <p:cNvPr id="6" name="Footer Placeholder 5">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a:defRPr smtClean="0"/>
            </a:lvl1pPr>
          </a:lstStyle>
          <a:p>
            <a:pPr>
              <a:defRPr/>
            </a:pPr>
            <a:fld id="{8D48FE06-D13F-4183-B8BD-EDFC1295B139}" type="slidenum">
              <a:rPr lang="en-US" altLang="en-US"/>
              <a:pPr>
                <a:defRPr/>
              </a:pPr>
              <a:t>‹#›</a:t>
            </a:fld>
            <a:endParaRPr lang="en-US" altLang="en-US"/>
          </a:p>
        </p:txBody>
      </p:sp>
    </p:spTree>
    <p:extLst>
      <p:ext uri="{BB962C8B-B14F-4D97-AF65-F5344CB8AC3E}">
        <p14:creationId xmlns:p14="http://schemas.microsoft.com/office/powerpoint/2010/main" val="104993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p:cNvPr>
          <p:cNvSpPr>
            <a:spLocks noGrp="1"/>
          </p:cNvSpPr>
          <p:nvPr>
            <p:ph type="dt" sz="half" idx="10"/>
          </p:nvPr>
        </p:nvSpPr>
        <p:spPr/>
        <p:txBody>
          <a:bodyPr/>
          <a:lstStyle>
            <a:lvl1pPr>
              <a:defRPr/>
            </a:lvl1pPr>
          </a:lstStyle>
          <a:p>
            <a:pPr>
              <a:defRPr/>
            </a:pPr>
            <a:fld id="{AC63FD02-B6F6-425E-95F5-C92BE36364B8}" type="datetimeFigureOut">
              <a:rPr lang="en-US"/>
              <a:pPr>
                <a:defRPr/>
              </a:pPr>
              <a:t>3/4/2019</a:t>
            </a:fld>
            <a:endParaRPr lang="en-US"/>
          </a:p>
        </p:txBody>
      </p:sp>
      <p:sp>
        <p:nvSpPr>
          <p:cNvPr id="8" name="Footer Placeholder 7">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9" name="Slide Number Placeholder 8">
            <a:extLst/>
          </p:cNvPr>
          <p:cNvSpPr>
            <a:spLocks noGrp="1"/>
          </p:cNvSpPr>
          <p:nvPr>
            <p:ph type="sldNum" sz="quarter" idx="12"/>
          </p:nvPr>
        </p:nvSpPr>
        <p:spPr/>
        <p:txBody>
          <a:bodyPr/>
          <a:lstStyle>
            <a:lvl1pPr>
              <a:defRPr smtClean="0"/>
            </a:lvl1pPr>
          </a:lstStyle>
          <a:p>
            <a:pPr>
              <a:defRPr/>
            </a:pPr>
            <a:fld id="{A0E7288A-951C-43F2-B925-0AFEB60CA5C9}" type="slidenum">
              <a:rPr lang="en-US" altLang="en-US"/>
              <a:pPr>
                <a:defRPr/>
              </a:pPr>
              <a:t>‹#›</a:t>
            </a:fld>
            <a:endParaRPr lang="en-US" altLang="en-US"/>
          </a:p>
        </p:txBody>
      </p:sp>
    </p:spTree>
    <p:extLst>
      <p:ext uri="{BB962C8B-B14F-4D97-AF65-F5344CB8AC3E}">
        <p14:creationId xmlns:p14="http://schemas.microsoft.com/office/powerpoint/2010/main" val="48802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p:cNvPr>
          <p:cNvSpPr>
            <a:spLocks noGrp="1"/>
          </p:cNvSpPr>
          <p:nvPr>
            <p:ph type="dt" sz="half" idx="10"/>
          </p:nvPr>
        </p:nvSpPr>
        <p:spPr/>
        <p:txBody>
          <a:bodyPr/>
          <a:lstStyle>
            <a:lvl1pPr>
              <a:defRPr/>
            </a:lvl1pPr>
          </a:lstStyle>
          <a:p>
            <a:pPr>
              <a:defRPr/>
            </a:pPr>
            <a:fld id="{BE364E67-032E-499B-A00D-BBB8A279BB37}" type="datetimeFigureOut">
              <a:rPr lang="en-US"/>
              <a:pPr>
                <a:defRPr/>
              </a:pPr>
              <a:t>3/4/2019</a:t>
            </a:fld>
            <a:endParaRPr lang="en-US"/>
          </a:p>
        </p:txBody>
      </p:sp>
      <p:sp>
        <p:nvSpPr>
          <p:cNvPr id="4" name="Footer Placeholder 3">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5" name="Slide Number Placeholder 4">
            <a:extLst/>
          </p:cNvPr>
          <p:cNvSpPr>
            <a:spLocks noGrp="1"/>
          </p:cNvSpPr>
          <p:nvPr>
            <p:ph type="sldNum" sz="quarter" idx="12"/>
          </p:nvPr>
        </p:nvSpPr>
        <p:spPr/>
        <p:txBody>
          <a:bodyPr/>
          <a:lstStyle>
            <a:lvl1pPr>
              <a:defRPr smtClean="0"/>
            </a:lvl1pPr>
          </a:lstStyle>
          <a:p>
            <a:pPr>
              <a:defRPr/>
            </a:pPr>
            <a:fld id="{AD39AFB0-FC46-41AE-981A-B1CE59CB2783}" type="slidenum">
              <a:rPr lang="en-US" altLang="en-US"/>
              <a:pPr>
                <a:defRPr/>
              </a:pPr>
              <a:t>‹#›</a:t>
            </a:fld>
            <a:endParaRPr lang="en-US" altLang="en-US"/>
          </a:p>
        </p:txBody>
      </p:sp>
    </p:spTree>
    <p:extLst>
      <p:ext uri="{BB962C8B-B14F-4D97-AF65-F5344CB8AC3E}">
        <p14:creationId xmlns:p14="http://schemas.microsoft.com/office/powerpoint/2010/main" val="418506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a:defRPr/>
            </a:lvl1pPr>
          </a:lstStyle>
          <a:p>
            <a:pPr>
              <a:defRPr/>
            </a:pPr>
            <a:fld id="{AE4A0625-4F63-4F6C-B511-8C3BBFCEA55C}" type="datetimeFigureOut">
              <a:rPr lang="en-US"/>
              <a:pPr>
                <a:defRPr/>
              </a:pPr>
              <a:t>3/4/2019</a:t>
            </a:fld>
            <a:endParaRPr lang="en-US"/>
          </a:p>
        </p:txBody>
      </p:sp>
      <p:sp>
        <p:nvSpPr>
          <p:cNvPr id="3" name="Footer Placeholder 2">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4" name="Slide Number Placeholder 3">
            <a:extLst/>
          </p:cNvPr>
          <p:cNvSpPr>
            <a:spLocks noGrp="1"/>
          </p:cNvSpPr>
          <p:nvPr>
            <p:ph type="sldNum" sz="quarter" idx="12"/>
          </p:nvPr>
        </p:nvSpPr>
        <p:spPr/>
        <p:txBody>
          <a:bodyPr/>
          <a:lstStyle>
            <a:lvl1pPr>
              <a:defRPr smtClean="0"/>
            </a:lvl1pPr>
          </a:lstStyle>
          <a:p>
            <a:pPr>
              <a:defRPr/>
            </a:pPr>
            <a:fld id="{9D943DAC-32A2-4266-8418-30CB0BC40C29}" type="slidenum">
              <a:rPr lang="en-US" altLang="en-US"/>
              <a:pPr>
                <a:defRPr/>
              </a:pPr>
              <a:t>‹#›</a:t>
            </a:fld>
            <a:endParaRPr lang="en-US" altLang="en-US"/>
          </a:p>
        </p:txBody>
      </p:sp>
    </p:spTree>
    <p:extLst>
      <p:ext uri="{BB962C8B-B14F-4D97-AF65-F5344CB8AC3E}">
        <p14:creationId xmlns:p14="http://schemas.microsoft.com/office/powerpoint/2010/main" val="287917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p:cNvPr>
          <p:cNvSpPr>
            <a:spLocks noGrp="1"/>
          </p:cNvSpPr>
          <p:nvPr>
            <p:ph type="dt" sz="half" idx="10"/>
          </p:nvPr>
        </p:nvSpPr>
        <p:spPr/>
        <p:txBody>
          <a:bodyPr/>
          <a:lstStyle>
            <a:lvl1pPr>
              <a:defRPr/>
            </a:lvl1pPr>
          </a:lstStyle>
          <a:p>
            <a:pPr>
              <a:defRPr/>
            </a:pPr>
            <a:fld id="{1BA5C02C-9B2C-4A8B-9B20-26032C0F8882}" type="datetimeFigureOut">
              <a:rPr lang="en-US"/>
              <a:pPr>
                <a:defRPr/>
              </a:pPr>
              <a:t>3/4/2019</a:t>
            </a:fld>
            <a:endParaRPr lang="en-US"/>
          </a:p>
        </p:txBody>
      </p:sp>
      <p:sp>
        <p:nvSpPr>
          <p:cNvPr id="6" name="Footer Placeholder 5">
            <a:extLst/>
          </p:cNvPr>
          <p:cNvSpPr>
            <a:spLocks noGrp="1"/>
          </p:cNvSpPr>
          <p:nvPr>
            <p:ph type="ftr" sz="quarter" idx="11"/>
          </p:nvPr>
        </p:nvSpPr>
        <p:spPr/>
        <p:txBody>
          <a:bodyPr/>
          <a:lstStyle>
            <a:lvl1pPr>
              <a:defRPr>
                <a:solidFill>
                  <a:schemeClr val="tx1"/>
                </a:solidFill>
              </a:defRPr>
            </a:lvl1pPr>
          </a:lstStyle>
          <a:p>
            <a:pPr>
              <a:defRPr/>
            </a:pPr>
            <a:endParaRPr lang="en-US"/>
          </a:p>
        </p:txBody>
      </p:sp>
      <p:sp>
        <p:nvSpPr>
          <p:cNvPr id="7" name="Slide Number Placeholder 6">
            <a:extLst/>
          </p:cNvPr>
          <p:cNvSpPr>
            <a:spLocks noGrp="1"/>
          </p:cNvSpPr>
          <p:nvPr>
            <p:ph type="sldNum" sz="quarter" idx="12"/>
          </p:nvPr>
        </p:nvSpPr>
        <p:spPr/>
        <p:txBody>
          <a:bodyPr/>
          <a:lstStyle>
            <a:lvl1pPr>
              <a:defRPr smtClean="0"/>
            </a:lvl1pPr>
          </a:lstStyle>
          <a:p>
            <a:pPr>
              <a:defRPr/>
            </a:pPr>
            <a:fld id="{EC464773-A529-475A-88AA-4AF3A655ED21}" type="slidenum">
              <a:rPr lang="en-US" altLang="en-US"/>
              <a:pPr>
                <a:defRPr/>
              </a:pPr>
              <a:t>‹#›</a:t>
            </a:fld>
            <a:endParaRPr lang="en-US" altLang="en-US"/>
          </a:p>
        </p:txBody>
      </p:sp>
    </p:spTree>
    <p:extLst>
      <p:ext uri="{BB962C8B-B14F-4D97-AF65-F5344CB8AC3E}">
        <p14:creationId xmlns:p14="http://schemas.microsoft.com/office/powerpoint/2010/main" val="152167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9">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20"/>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a:extLst/>
          </p:cNvPr>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24">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25">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p:cNvPr>
          <p:cNvSpPr>
            <a:spLocks noGrp="1"/>
          </p:cNvSpPr>
          <p:nvPr>
            <p:ph type="dt" sz="half" idx="10"/>
          </p:nvPr>
        </p:nvSpPr>
        <p:spPr/>
        <p:txBody>
          <a:bodyPr/>
          <a:lstStyle>
            <a:lvl1pPr>
              <a:defRPr>
                <a:solidFill>
                  <a:schemeClr val="tx1"/>
                </a:solidFill>
              </a:defRPr>
            </a:lvl1pPr>
            <a:extLst/>
          </a:lstStyle>
          <a:p>
            <a:pPr>
              <a:defRPr/>
            </a:pPr>
            <a:fld id="{9FD4E743-33E4-4BAC-9865-F2999039F202}" type="datetimeFigureOut">
              <a:rPr lang="en-US"/>
              <a:pPr>
                <a:defRPr/>
              </a:pPr>
              <a:t>3/4/2019</a:t>
            </a:fld>
            <a:endParaRPr lang="en-US"/>
          </a:p>
        </p:txBody>
      </p:sp>
      <p:sp>
        <p:nvSpPr>
          <p:cNvPr id="12" name="Footer Placeholder 5">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p:cNvPr>
          <p:cNvSpPr>
            <a:spLocks noGrp="1"/>
          </p:cNvSpPr>
          <p:nvPr>
            <p:ph type="sldNum" sz="quarter" idx="12"/>
          </p:nvPr>
        </p:nvSpPr>
        <p:spPr/>
        <p:txBody>
          <a:bodyPr/>
          <a:lstStyle>
            <a:lvl1pPr>
              <a:defRPr smtClean="0"/>
            </a:lvl1pPr>
          </a:lstStyle>
          <a:p>
            <a:pPr>
              <a:defRPr/>
            </a:pPr>
            <a:fld id="{D8A5BD5C-D022-4590-B12E-6AB083CC0177}" type="slidenum">
              <a:rPr lang="en-US" altLang="en-US"/>
              <a:pPr>
                <a:defRPr/>
              </a:pPr>
              <a:t>‹#›</a:t>
            </a:fld>
            <a:endParaRPr lang="en-US" altLang="en-US"/>
          </a:p>
        </p:txBody>
      </p:sp>
    </p:spTree>
    <p:extLst>
      <p:ext uri="{BB962C8B-B14F-4D97-AF65-F5344CB8AC3E}">
        <p14:creationId xmlns:p14="http://schemas.microsoft.com/office/powerpoint/2010/main" val="1802182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xmlns="" id="{EA3C6724-DB69-4627-88DE-77271D5BAB0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xmlns="" id="{0A7C29E2-D8FD-4547-8EDA-326B50FB34F8}"/>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xmlns="" id="{CC6E7E62-28F0-4FCD-872F-EE68C999275C}"/>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xmlns="" id="{2083183B-F758-4D4C-894A-85B4467E436C}"/>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xmlns="" id="{BF26DA63-CD6A-445C-98B4-13D16987E2D3}"/>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E2AD2E1D-CB30-4CD8-BA82-AE6817E1F837}" type="datetimeFigureOut">
              <a:rPr lang="en-US"/>
              <a:pPr>
                <a:defRPr/>
              </a:pPr>
              <a:t>3/4/2019</a:t>
            </a:fld>
            <a:endParaRPr lang="en-US">
              <a:solidFill>
                <a:schemeClr val="tx1">
                  <a:shade val="50000"/>
                </a:schemeClr>
              </a:solidFill>
            </a:endParaRPr>
          </a:p>
        </p:txBody>
      </p:sp>
      <p:sp>
        <p:nvSpPr>
          <p:cNvPr id="22" name="Footer Placeholder 21">
            <a:extLst>
              <a:ext uri="{FF2B5EF4-FFF2-40B4-BE49-F238E27FC236}">
                <a16:creationId xmlns:a16="http://schemas.microsoft.com/office/drawing/2014/main" xmlns="" id="{ABAA9B15-5AF2-4853-AF42-7F6DBAE3F28B}"/>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hade val="50000"/>
                  </a:schemeClr>
                </a:solidFill>
              </a:defRPr>
            </a:lvl1pPr>
            <a:extLst/>
          </a:lstStyle>
          <a:p>
            <a:pPr>
              <a:defRPr/>
            </a:pPr>
            <a:endParaRPr lang="en-US"/>
          </a:p>
        </p:txBody>
      </p:sp>
      <p:sp>
        <p:nvSpPr>
          <p:cNvPr id="18" name="Slide Number Placeholder 17">
            <a:extLst>
              <a:ext uri="{FF2B5EF4-FFF2-40B4-BE49-F238E27FC236}">
                <a16:creationId xmlns:a16="http://schemas.microsoft.com/office/drawing/2014/main" xmlns="" id="{95F9C71E-B613-4399-84E4-C9E16E6554F8}"/>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031F9B7F-5412-485B-967E-2353857AE2A7}" type="slidenum">
              <a:rPr lang="en-US" altLang="en-US"/>
              <a:pPr>
                <a:defRPr/>
              </a:pPr>
              <a:t>‹#›</a:t>
            </a:fld>
            <a:endParaRPr lang="en-US" altLang="en-US">
              <a:solidFill>
                <a:srgbClr val="000000"/>
              </a:solidFill>
            </a:endParaRPr>
          </a:p>
        </p:txBody>
      </p:sp>
      <p:pic>
        <p:nvPicPr>
          <p:cNvPr id="1037" name="Picture 10" descr="C:\Users\Cuthbert Design\Documents\Clinks\Powerpoint template\Header.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 descr="C:\Users\Cuthbert Design\Documents\Clinks\Powerpoint template\Footer_2.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440363"/>
            <a:ext cx="91440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3">
            <a:extLst>
              <a:ext uri="{FF2B5EF4-FFF2-40B4-BE49-F238E27FC236}">
                <a16:creationId xmlns:a16="http://schemas.microsoft.com/office/drawing/2014/main" xmlns="" id="{B04CE16A-A6A0-4C10-8AE7-D2F6ED08A7E8}"/>
              </a:ext>
            </a:extLst>
          </p:cNvPr>
          <p:cNvSpPr txBox="1">
            <a:spLocks noChangeArrowheads="1"/>
          </p:cNvSpPr>
          <p:nvPr userDrawn="1"/>
        </p:nvSpPr>
        <p:spPr bwMode="auto">
          <a:xfrm>
            <a:off x="6786563" y="71438"/>
            <a:ext cx="1928812" cy="246062"/>
          </a:xfrm>
          <a:prstGeom prst="rect">
            <a:avLst/>
          </a:prstGeom>
          <a:noFill/>
          <a:ln>
            <a:noFill/>
          </a:ln>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600" b="1">
                <a:solidFill>
                  <a:schemeClr val="bg1"/>
                </a:solidFill>
                <a:latin typeface="News Gothic Std"/>
              </a:rPr>
              <a:t>www.clinks.org</a:t>
            </a:r>
          </a:p>
        </p:txBody>
      </p:sp>
      <p:sp>
        <p:nvSpPr>
          <p:cNvPr id="19" name="TextBox 18">
            <a:extLst>
              <a:ext uri="{FF2B5EF4-FFF2-40B4-BE49-F238E27FC236}">
                <a16:creationId xmlns:a16="http://schemas.microsoft.com/office/drawing/2014/main" xmlns="" id="{EC467433-5034-4B6D-B92E-8A33988FD89A}"/>
              </a:ext>
            </a:extLst>
          </p:cNvPr>
          <p:cNvSpPr txBox="1">
            <a:spLocks noChangeArrowheads="1"/>
          </p:cNvSpPr>
          <p:nvPr userDrawn="1"/>
        </p:nvSpPr>
        <p:spPr bwMode="auto">
          <a:xfrm>
            <a:off x="428625" y="6643688"/>
            <a:ext cx="5286375" cy="184150"/>
          </a:xfrm>
          <a:prstGeom prst="rect">
            <a:avLst/>
          </a:prstGeom>
          <a:noFill/>
          <a:ln>
            <a:noFill/>
          </a:ln>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F79646"/>
                </a:solidFill>
                <a:latin typeface="News Gothic Std"/>
              </a:rPr>
              <a:t>Supporting voluntary organisations that work with offenders and their families</a:t>
            </a: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xmlns="" id="{83B24247-3C9F-485D-96E1-D05647A7429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2051"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a:extLst>
              <a:ext uri="{FF2B5EF4-FFF2-40B4-BE49-F238E27FC236}">
                <a16:creationId xmlns:a16="http://schemas.microsoft.com/office/drawing/2014/main" xmlns="" id="{9A689B38-9D14-4431-AFED-9CFFBC03443E}"/>
              </a:ext>
            </a:extLst>
          </p:cNvPr>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a:extLst>
              <a:ext uri="{FF2B5EF4-FFF2-40B4-BE49-F238E27FC236}">
                <a16:creationId xmlns:a16="http://schemas.microsoft.com/office/drawing/2014/main" xmlns="" id="{7E237789-D130-4F0C-9740-9D6AA673E609}"/>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xmlns="" id="{B48514E6-99D9-4755-A341-56EB52337CA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xmlns="" id="{840E231F-410A-432B-9BDC-68081B0B32F6}"/>
              </a:ext>
            </a:extLst>
          </p:cNvPr>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66C96B61-AEDB-4880-99FD-F721CDC9E161}" type="datetimeFigureOut">
              <a:rPr lang="en-US"/>
              <a:pPr>
                <a:defRPr/>
              </a:pPr>
              <a:t>3/4/2019</a:t>
            </a:fld>
            <a:endParaRPr lang="en-US">
              <a:solidFill>
                <a:schemeClr val="tx1">
                  <a:shade val="50000"/>
                </a:schemeClr>
              </a:solidFill>
            </a:endParaRPr>
          </a:p>
        </p:txBody>
      </p:sp>
      <p:sp>
        <p:nvSpPr>
          <p:cNvPr id="22" name="Footer Placeholder 21">
            <a:extLst>
              <a:ext uri="{FF2B5EF4-FFF2-40B4-BE49-F238E27FC236}">
                <a16:creationId xmlns:a16="http://schemas.microsoft.com/office/drawing/2014/main" xmlns="" id="{F8F24797-652E-436A-ADEB-FAA96119BF57}"/>
              </a:ext>
            </a:extLst>
          </p:cNvPr>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hade val="50000"/>
                  </a:schemeClr>
                </a:solidFill>
              </a:defRPr>
            </a:lvl1pPr>
            <a:extLst/>
          </a:lstStyle>
          <a:p>
            <a:pPr>
              <a:defRPr/>
            </a:pPr>
            <a:endParaRPr lang="en-US"/>
          </a:p>
        </p:txBody>
      </p:sp>
      <p:sp>
        <p:nvSpPr>
          <p:cNvPr id="18" name="Slide Number Placeholder 17">
            <a:extLst>
              <a:ext uri="{FF2B5EF4-FFF2-40B4-BE49-F238E27FC236}">
                <a16:creationId xmlns:a16="http://schemas.microsoft.com/office/drawing/2014/main" xmlns="" id="{8C32E19B-7C01-4ABF-A503-D4615500DBC4}"/>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92DEC38C-4BDF-4ECE-BC84-78E2047107D9}" type="slidenum">
              <a:rPr lang="en-US" altLang="en-US"/>
              <a:pPr>
                <a:defRPr/>
              </a:pPr>
              <a:t>‹#›</a:t>
            </a:fld>
            <a:endParaRPr lang="en-US" altLang="en-US">
              <a:solidFill>
                <a:srgbClr val="000000"/>
              </a:solidFill>
            </a:endParaRPr>
          </a:p>
        </p:txBody>
      </p:sp>
      <p:pic>
        <p:nvPicPr>
          <p:cNvPr id="2061" name="Picture 10" descr="C:\Users\Cuthbert Design\Documents\Clinks\Powerpoint template\Header.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4" descr="C:\Users\Cuthbert Design\Documents\Clinks\Powerpoint template\Footer_2.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5440363"/>
            <a:ext cx="91440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3">
            <a:extLst>
              <a:ext uri="{FF2B5EF4-FFF2-40B4-BE49-F238E27FC236}">
                <a16:creationId xmlns:a16="http://schemas.microsoft.com/office/drawing/2014/main" xmlns="" id="{0D323F9C-F504-41D4-8200-97B0A702A9CA}"/>
              </a:ext>
            </a:extLst>
          </p:cNvPr>
          <p:cNvSpPr txBox="1">
            <a:spLocks noChangeArrowheads="1"/>
          </p:cNvSpPr>
          <p:nvPr userDrawn="1"/>
        </p:nvSpPr>
        <p:spPr bwMode="auto">
          <a:xfrm>
            <a:off x="6786563" y="71438"/>
            <a:ext cx="1928812" cy="246062"/>
          </a:xfrm>
          <a:prstGeom prst="rect">
            <a:avLst/>
          </a:prstGeom>
          <a:noFill/>
          <a:ln>
            <a:noFill/>
          </a:ln>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r>
              <a:rPr lang="en-GB" altLang="en-US" sz="1600" b="1">
                <a:solidFill>
                  <a:schemeClr val="bg1"/>
                </a:solidFill>
                <a:latin typeface="News Gothic Std"/>
              </a:rPr>
              <a:t>www.clinks.org</a:t>
            </a:r>
          </a:p>
        </p:txBody>
      </p:sp>
      <p:sp>
        <p:nvSpPr>
          <p:cNvPr id="19" name="TextBox 18">
            <a:extLst>
              <a:ext uri="{FF2B5EF4-FFF2-40B4-BE49-F238E27FC236}">
                <a16:creationId xmlns:a16="http://schemas.microsoft.com/office/drawing/2014/main" xmlns="" id="{E50A1626-B0F8-4594-9AB6-6F04521997E3}"/>
              </a:ext>
            </a:extLst>
          </p:cNvPr>
          <p:cNvSpPr txBox="1">
            <a:spLocks noChangeArrowheads="1"/>
          </p:cNvSpPr>
          <p:nvPr userDrawn="1"/>
        </p:nvSpPr>
        <p:spPr bwMode="auto">
          <a:xfrm>
            <a:off x="428625" y="6643688"/>
            <a:ext cx="5286375" cy="184150"/>
          </a:xfrm>
          <a:prstGeom prst="rect">
            <a:avLst/>
          </a:prstGeom>
          <a:noFill/>
          <a:ln>
            <a:noFill/>
          </a:ln>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200">
                <a:solidFill>
                  <a:srgbClr val="F79646"/>
                </a:solidFill>
                <a:latin typeface="News Gothic Std"/>
              </a:rPr>
              <a:t>Supporting voluntary organisations that work with offenders and their families</a:t>
            </a:r>
          </a:p>
        </p:txBody>
      </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xmlns="" id="{65851836-C5FC-46A9-9D34-943838CE6BFB}"/>
              </a:ext>
            </a:extLst>
          </p:cNvPr>
          <p:cNvSpPr>
            <a:spLocks noGrp="1"/>
          </p:cNvSpPr>
          <p:nvPr>
            <p:ph type="ctrTitle"/>
          </p:nvPr>
        </p:nvSpPr>
        <p:spPr>
          <a:xfrm>
            <a:off x="20717" y="146427"/>
            <a:ext cx="5524405" cy="4087942"/>
          </a:xfrm>
        </p:spPr>
        <p:txBody>
          <a:bodyPr>
            <a:noAutofit/>
          </a:bodyPr>
          <a:lstStyle/>
          <a:p>
            <a:pPr marR="64008" lvl="0" algn="l">
              <a:spcBef>
                <a:spcPts val="0"/>
              </a:spcBef>
              <a:buClr>
                <a:srgbClr val="2DA2BF"/>
              </a:buClr>
              <a:buSzPct val="68000"/>
            </a:pPr>
            <a:r>
              <a:rPr lang="en-GB" sz="4400" dirty="0">
                <a:effectLst>
                  <a:outerShdw blurRad="38100" dist="38100" dir="2700000" algn="tl">
                    <a:srgbClr val="000000">
                      <a:alpha val="43137"/>
                    </a:srgbClr>
                  </a:outerShdw>
                </a:effectLst>
                <a:latin typeface="Gill Sans MT" panose="020B0502020104020203" pitchFamily="34" charset="0"/>
              </a:rPr>
              <a:t>The follow-on Farmer Review: Strengthening female offenders’ family and other relational ties</a:t>
            </a:r>
            <a:endParaRPr lang="en-GB" altLang="en-US" sz="3200" dirty="0">
              <a:effectLst>
                <a:outerShdw blurRad="38100" dist="38100" dir="2700000" algn="tl">
                  <a:srgbClr val="000000">
                    <a:alpha val="43137"/>
                  </a:srgbClr>
                </a:outerShdw>
              </a:effectLst>
              <a:latin typeface="Gill Sans MT" panose="020B0502020104020203" pitchFamily="34" charset="0"/>
            </a:endParaRPr>
          </a:p>
        </p:txBody>
      </p:sp>
      <p:sp>
        <p:nvSpPr>
          <p:cNvPr id="3" name="Subtitle 2">
            <a:extLst>
              <a:ext uri="{FF2B5EF4-FFF2-40B4-BE49-F238E27FC236}">
                <a16:creationId xmlns:a16="http://schemas.microsoft.com/office/drawing/2014/main" xmlns="" id="{0F318954-7075-4383-9E54-AE436EB48307}"/>
              </a:ext>
            </a:extLst>
          </p:cNvPr>
          <p:cNvSpPr>
            <a:spLocks noGrp="1"/>
          </p:cNvSpPr>
          <p:nvPr>
            <p:ph type="subTitle" idx="1"/>
          </p:nvPr>
        </p:nvSpPr>
        <p:spPr>
          <a:xfrm>
            <a:off x="20717" y="4437112"/>
            <a:ext cx="8874853" cy="1540622"/>
          </a:xfrm>
        </p:spPr>
        <p:txBody>
          <a:bodyPr/>
          <a:lstStyle/>
          <a:p>
            <a:pPr algn="l"/>
            <a:r>
              <a:rPr lang="en-GB" sz="3200" dirty="0">
                <a:solidFill>
                  <a:srgbClr val="464646"/>
                </a:solidFill>
                <a:effectLst>
                  <a:outerShdw blurRad="38100" dist="38100" dir="2700000" algn="tl">
                    <a:srgbClr val="000000">
                      <a:alpha val="43137"/>
                    </a:srgbClr>
                  </a:outerShdw>
                </a:effectLst>
                <a:latin typeface="Gill Sans MT" panose="020B0502020104020203" pitchFamily="34" charset="0"/>
              </a:rPr>
              <a:t>Lord Farmer, Keynote speech </a:t>
            </a:r>
          </a:p>
          <a:p>
            <a:pPr algn="l"/>
            <a:r>
              <a:rPr lang="en-GB" sz="3200" dirty="0">
                <a:solidFill>
                  <a:srgbClr val="464646"/>
                </a:solidFill>
                <a:effectLst>
                  <a:outerShdw blurRad="38100" dist="38100" dir="2700000" algn="tl">
                    <a:srgbClr val="000000">
                      <a:alpha val="43137"/>
                    </a:srgbClr>
                  </a:outerShdw>
                </a:effectLst>
                <a:latin typeface="Gill Sans MT" panose="020B0502020104020203" pitchFamily="34" charset="0"/>
              </a:rPr>
              <a:t>HMPPS/Clinks 2</a:t>
            </a:r>
            <a:r>
              <a:rPr lang="en-GB" sz="3200" baseline="30000" dirty="0">
                <a:solidFill>
                  <a:srgbClr val="464646"/>
                </a:solidFill>
                <a:effectLst>
                  <a:outerShdw blurRad="38100" dist="38100" dir="2700000" algn="tl">
                    <a:srgbClr val="000000">
                      <a:alpha val="43137"/>
                    </a:srgbClr>
                  </a:outerShdw>
                </a:effectLst>
                <a:latin typeface="Gill Sans MT" panose="020B0502020104020203" pitchFamily="34" charset="0"/>
              </a:rPr>
              <a:t>nd</a:t>
            </a:r>
            <a:r>
              <a:rPr lang="en-GB" sz="3200" dirty="0">
                <a:solidFill>
                  <a:srgbClr val="464646"/>
                </a:solidFill>
                <a:effectLst>
                  <a:outerShdw blurRad="38100" dist="38100" dir="2700000" algn="tl">
                    <a:srgbClr val="000000">
                      <a:alpha val="43137"/>
                    </a:srgbClr>
                  </a:outerShdw>
                </a:effectLst>
                <a:latin typeface="Gill Sans MT" panose="020B0502020104020203" pitchFamily="34" charset="0"/>
              </a:rPr>
              <a:t> Developing Effective Practice for Families and Significant Others National Conference</a:t>
            </a:r>
            <a:r>
              <a:rPr lang="en-GB" sz="800" dirty="0">
                <a:solidFill>
                  <a:srgbClr val="464646"/>
                </a:solidFill>
                <a:effectLst>
                  <a:outerShdw blurRad="38100" dist="38100" dir="2700000" algn="tl">
                    <a:srgbClr val="000000">
                      <a:alpha val="43137"/>
                    </a:srgbClr>
                  </a:outerShdw>
                </a:effectLst>
                <a:latin typeface="Gill Sans MT" panose="020B0502020104020203" pitchFamily="34" charset="0"/>
              </a:rPr>
              <a:t>. </a:t>
            </a:r>
          </a:p>
          <a:p>
            <a:pPr algn="l"/>
            <a:r>
              <a:rPr lang="en-GB" sz="800" dirty="0">
                <a:solidFill>
                  <a:srgbClr val="464646"/>
                </a:solidFill>
                <a:effectLst>
                  <a:outerShdw blurRad="38100" dist="38100" dir="2700000" algn="tl">
                    <a:srgbClr val="000000">
                      <a:alpha val="43137"/>
                    </a:srgbClr>
                  </a:outerShdw>
                </a:effectLst>
                <a:latin typeface="Gill Sans MT" panose="020B0502020104020203" pitchFamily="34" charset="0"/>
              </a:rPr>
              <a:t/>
            </a:r>
            <a:br>
              <a:rPr lang="en-GB" sz="800" dirty="0">
                <a:solidFill>
                  <a:srgbClr val="464646"/>
                </a:solidFill>
                <a:effectLst>
                  <a:outerShdw blurRad="38100" dist="38100" dir="2700000" algn="tl">
                    <a:srgbClr val="000000">
                      <a:alpha val="43137"/>
                    </a:srgbClr>
                  </a:outerShdw>
                </a:effectLst>
                <a:latin typeface="Gill Sans MT" panose="020B0502020104020203" pitchFamily="34" charset="0"/>
              </a:rPr>
            </a:br>
            <a:r>
              <a:rPr lang="en-GB" sz="3200" dirty="0" err="1">
                <a:solidFill>
                  <a:srgbClr val="464646"/>
                </a:solidFill>
                <a:effectLst>
                  <a:outerShdw blurRad="38100" dist="38100" dir="2700000" algn="tl">
                    <a:srgbClr val="000000">
                      <a:alpha val="43137"/>
                    </a:srgbClr>
                  </a:outerShdw>
                </a:effectLst>
                <a:latin typeface="Gill Sans MT" panose="020B0502020104020203" pitchFamily="34" charset="0"/>
              </a:rPr>
              <a:t>Askham</a:t>
            </a:r>
            <a:r>
              <a:rPr lang="en-GB" sz="3200" dirty="0">
                <a:solidFill>
                  <a:srgbClr val="464646"/>
                </a:solidFill>
                <a:effectLst>
                  <a:outerShdw blurRad="38100" dist="38100" dir="2700000" algn="tl">
                    <a:srgbClr val="000000">
                      <a:alpha val="43137"/>
                    </a:srgbClr>
                  </a:outerShdw>
                </a:effectLst>
                <a:latin typeface="Gill Sans MT" panose="020B0502020104020203" pitchFamily="34" charset="0"/>
              </a:rPr>
              <a:t> Grange, 5</a:t>
            </a:r>
            <a:r>
              <a:rPr lang="en-GB" sz="3200" baseline="30000" dirty="0">
                <a:solidFill>
                  <a:srgbClr val="464646"/>
                </a:solidFill>
                <a:effectLst>
                  <a:outerShdw blurRad="38100" dist="38100" dir="2700000" algn="tl">
                    <a:srgbClr val="000000">
                      <a:alpha val="43137"/>
                    </a:srgbClr>
                  </a:outerShdw>
                </a:effectLst>
                <a:latin typeface="Gill Sans MT" panose="020B0502020104020203" pitchFamily="34" charset="0"/>
              </a:rPr>
              <a:t>th</a:t>
            </a:r>
            <a:r>
              <a:rPr lang="en-GB" sz="3200" dirty="0">
                <a:solidFill>
                  <a:srgbClr val="464646"/>
                </a:solidFill>
                <a:effectLst>
                  <a:outerShdw blurRad="38100" dist="38100" dir="2700000" algn="tl">
                    <a:srgbClr val="000000">
                      <a:alpha val="43137"/>
                    </a:srgbClr>
                  </a:outerShdw>
                </a:effectLst>
                <a:latin typeface="Gill Sans MT" panose="020B0502020104020203" pitchFamily="34" charset="0"/>
              </a:rPr>
              <a:t> March 2019</a:t>
            </a:r>
            <a:endParaRPr lang="en-GB" sz="3200" dirty="0"/>
          </a:p>
        </p:txBody>
      </p:sp>
      <p:pic>
        <p:nvPicPr>
          <p:cNvPr id="4" name="Picture 3">
            <a:extLst>
              <a:ext uri="{FF2B5EF4-FFF2-40B4-BE49-F238E27FC236}">
                <a16:creationId xmlns:a16="http://schemas.microsoft.com/office/drawing/2014/main" xmlns="" id="{580C7EEF-0777-4B84-8999-D23EDE929DC0}"/>
              </a:ext>
            </a:extLst>
          </p:cNvPr>
          <p:cNvPicPr>
            <a:picLocks noChangeAspect="1"/>
          </p:cNvPicPr>
          <p:nvPr/>
        </p:nvPicPr>
        <p:blipFill>
          <a:blip r:embed="rId3"/>
          <a:stretch>
            <a:fillRect/>
          </a:stretch>
        </p:blipFill>
        <p:spPr>
          <a:xfrm>
            <a:off x="5048662" y="146427"/>
            <a:ext cx="3956109" cy="4722733"/>
          </a:xfrm>
          <a:prstGeom prst="rect">
            <a:avLst/>
          </a:prstGeom>
          <a:ln w="9525">
            <a:solidFill>
              <a:schemeClr val="accent1">
                <a:alpha val="87000"/>
              </a:schemeClr>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EB7C519-4CE6-4067-9C24-DD3022DB40E4}"/>
              </a:ext>
            </a:extLst>
          </p:cNvPr>
          <p:cNvSpPr>
            <a:spLocks noGrp="1"/>
          </p:cNvSpPr>
          <p:nvPr>
            <p:ph type="title"/>
          </p:nvPr>
        </p:nvSpPr>
        <p:spPr>
          <a:xfrm>
            <a:off x="179512" y="-105469"/>
            <a:ext cx="8772525" cy="1302221"/>
          </a:xfrm>
        </p:spPr>
        <p:txBody>
          <a:bodyPr>
            <a:normAutofit/>
          </a:bodyPr>
          <a:lstStyle/>
          <a:p>
            <a:pPr algn="ctr" eaLnBrk="1" fontAlgn="auto" hangingPunct="1">
              <a:spcAft>
                <a:spcPts val="0"/>
              </a:spcAft>
              <a:defRPr/>
            </a:pPr>
            <a:r>
              <a:rPr lang="en-GB" altLang="en-US" sz="4000" dirty="0"/>
              <a:t>Family services Through the Gate</a:t>
            </a:r>
            <a:endParaRPr lang="en-GB" altLang="en-US" sz="4000" dirty="0">
              <a:latin typeface="Gill Sans MT" panose="020B0502020104020203" pitchFamily="34" charset="0"/>
            </a:endParaRPr>
          </a:p>
        </p:txBody>
      </p:sp>
      <p:sp>
        <p:nvSpPr>
          <p:cNvPr id="4" name="Rectangle 3">
            <a:extLst>
              <a:ext uri="{FF2B5EF4-FFF2-40B4-BE49-F238E27FC236}">
                <a16:creationId xmlns:a16="http://schemas.microsoft.com/office/drawing/2014/main" xmlns="" id="{53B7E6C2-CEBE-44EA-85A1-A3EB35B17EBA}"/>
              </a:ext>
            </a:extLst>
          </p:cNvPr>
          <p:cNvSpPr txBox="1">
            <a:spLocks/>
          </p:cNvSpPr>
          <p:nvPr/>
        </p:nvSpPr>
        <p:spPr bwMode="auto">
          <a:xfrm>
            <a:off x="371474" y="620688"/>
            <a:ext cx="8772525" cy="4680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75000"/>
              <a:buFont typeface="Wingdings 3" panose="05040102010807070707" pitchFamily="18" charset="2"/>
              <a:buChar char=""/>
              <a:defRPr sz="2800" kern="1200">
                <a:solidFill>
                  <a:schemeClr val="tx1"/>
                </a:solidFill>
                <a:latin typeface="Gill Sans MT" panose="020B0502020104020203" pitchFamily="34"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400" kern="1200">
                <a:solidFill>
                  <a:schemeClr val="tx1"/>
                </a:solidFill>
                <a:latin typeface="Gill Sans MT" panose="020B0502020104020203"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400" kern="1200">
                <a:solidFill>
                  <a:schemeClr val="tx1"/>
                </a:solidFill>
                <a:latin typeface="Gill Sans MT" panose="020B0502020104020203"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Gill Sans MT" panose="020B0502020104020203"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Gill Sans MT" panose="020B0502020104020203"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endParaRPr lang="en-GB" dirty="0"/>
          </a:p>
          <a:p>
            <a:pPr eaLnBrk="1" hangingPunct="1">
              <a:spcAft>
                <a:spcPts val="800"/>
              </a:spcAft>
            </a:pPr>
            <a:r>
              <a:rPr lang="en-GB" altLang="en-US" dirty="0"/>
              <a:t>Family and relationship support should also be a minimum requirement for resettlement</a:t>
            </a:r>
            <a:br>
              <a:rPr lang="en-GB" altLang="en-US" dirty="0"/>
            </a:br>
            <a:endParaRPr lang="en-GB" altLang="en-US" sz="800" dirty="0"/>
          </a:p>
          <a:p>
            <a:pPr eaLnBrk="1" hangingPunct="1">
              <a:spcAft>
                <a:spcPts val="800"/>
              </a:spcAft>
            </a:pPr>
            <a:r>
              <a:rPr lang="en-GB" altLang="en-US" dirty="0"/>
              <a:t>Need to address Catch 22 of securing accommodation BEFORE regaining day-to-day care of children</a:t>
            </a:r>
            <a:br>
              <a:rPr lang="en-GB" altLang="en-US" dirty="0"/>
            </a:br>
            <a:endParaRPr lang="en-GB" altLang="en-US" sz="800" dirty="0"/>
          </a:p>
          <a:p>
            <a:pPr eaLnBrk="1" hangingPunct="1"/>
            <a:r>
              <a:rPr lang="en-GB" altLang="en-US" dirty="0"/>
              <a:t>Opportunity to influence Probation Review currently underway</a:t>
            </a:r>
          </a:p>
          <a:p>
            <a:pPr marL="109537" indent="0" eaLnBrk="1" hangingPunct="1">
              <a:buNone/>
            </a:pPr>
            <a:r>
              <a:rPr lang="en-GB" altLang="en-US" dirty="0"/>
              <a:t/>
            </a:r>
            <a:br>
              <a:rPr lang="en-GB" altLang="en-US" dirty="0"/>
            </a:br>
            <a:r>
              <a:rPr lang="en-GB" altLang="en-US" dirty="0"/>
              <a:t>‘</a:t>
            </a:r>
            <a:r>
              <a:rPr lang="en-GB" altLang="en-US" i="1" dirty="0"/>
              <a:t>Help with parenting and relationships must be standard in diversionary pathways and community sentences that ensure root causes of crime are dealt with so women do not come near the courts or enter custody</a:t>
            </a:r>
            <a:r>
              <a:rPr lang="en-GB" altLang="en-US" dirty="0"/>
              <a:t>.’</a:t>
            </a:r>
          </a:p>
        </p:txBody>
      </p:sp>
    </p:spTree>
    <p:extLst>
      <p:ext uri="{BB962C8B-B14F-4D97-AF65-F5344CB8AC3E}">
        <p14:creationId xmlns:p14="http://schemas.microsoft.com/office/powerpoint/2010/main" val="12988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EB7C519-4CE6-4067-9C24-DD3022DB40E4}"/>
              </a:ext>
            </a:extLst>
          </p:cNvPr>
          <p:cNvSpPr>
            <a:spLocks noGrp="1"/>
          </p:cNvSpPr>
          <p:nvPr>
            <p:ph type="title"/>
          </p:nvPr>
        </p:nvSpPr>
        <p:spPr>
          <a:xfrm>
            <a:off x="209070" y="116632"/>
            <a:ext cx="8770197" cy="1302221"/>
          </a:xfrm>
        </p:spPr>
        <p:txBody>
          <a:bodyPr>
            <a:normAutofit/>
          </a:bodyPr>
          <a:lstStyle/>
          <a:p>
            <a:pPr algn="ctr" eaLnBrk="1" fontAlgn="auto" hangingPunct="1">
              <a:spcAft>
                <a:spcPts val="0"/>
              </a:spcAft>
              <a:defRPr/>
            </a:pPr>
            <a:r>
              <a:rPr lang="en-GB" altLang="en-US" sz="4000" dirty="0"/>
              <a:t>Implementation (Part II)</a:t>
            </a:r>
            <a:endParaRPr lang="en-GB" altLang="en-US" sz="4000" dirty="0">
              <a:latin typeface="Gill Sans MT" panose="020B0502020104020203" pitchFamily="34" charset="0"/>
            </a:endParaRPr>
          </a:p>
        </p:txBody>
      </p:sp>
      <p:sp>
        <p:nvSpPr>
          <p:cNvPr id="3" name="Content Placeholder 2">
            <a:extLst>
              <a:ext uri="{FF2B5EF4-FFF2-40B4-BE49-F238E27FC236}">
                <a16:creationId xmlns:a16="http://schemas.microsoft.com/office/drawing/2014/main" xmlns="" id="{19B88ACE-B8E6-47E7-9A73-AEDB5F81E0C8}"/>
              </a:ext>
            </a:extLst>
          </p:cNvPr>
          <p:cNvSpPr>
            <a:spLocks noGrp="1"/>
          </p:cNvSpPr>
          <p:nvPr>
            <p:ph idx="1"/>
          </p:nvPr>
        </p:nvSpPr>
        <p:spPr>
          <a:xfrm>
            <a:off x="395537" y="1196752"/>
            <a:ext cx="8424935" cy="4378300"/>
          </a:xfrm>
        </p:spPr>
        <p:txBody>
          <a:bodyPr/>
          <a:lstStyle/>
          <a:p>
            <a:pPr>
              <a:spcAft>
                <a:spcPts val="800"/>
              </a:spcAft>
            </a:pPr>
            <a:r>
              <a:rPr lang="en-GB" sz="3200" dirty="0"/>
              <a:t>HMPPS and I are pushing for improvement but we want to help make that happen</a:t>
            </a:r>
          </a:p>
          <a:p>
            <a:pPr>
              <a:spcAft>
                <a:spcPts val="800"/>
              </a:spcAft>
            </a:pPr>
            <a:r>
              <a:rPr lang="en-GB" sz="3200" dirty="0"/>
              <a:t>Inspecting for progress – </a:t>
            </a:r>
            <a:r>
              <a:rPr lang="en-GB" sz="3200" dirty="0" err="1"/>
              <a:t>frinstance</a:t>
            </a:r>
            <a:r>
              <a:rPr lang="en-GB" sz="3200" dirty="0"/>
              <a:t>, do you want to become a more extrovert prison?</a:t>
            </a:r>
          </a:p>
          <a:p>
            <a:r>
              <a:rPr lang="en-GB" sz="3200" dirty="0"/>
              <a:t>Let’s work together to </a:t>
            </a:r>
          </a:p>
          <a:p>
            <a:pPr lvl="1"/>
            <a:r>
              <a:rPr lang="en-GB" sz="2800" dirty="0"/>
              <a:t>Innovate</a:t>
            </a:r>
          </a:p>
          <a:p>
            <a:pPr lvl="1"/>
            <a:r>
              <a:rPr lang="en-GB" sz="2800" dirty="0"/>
              <a:t>Inspire good practice elsewhere in the UK and abroad and</a:t>
            </a:r>
          </a:p>
          <a:p>
            <a:pPr lvl="1"/>
            <a:r>
              <a:rPr lang="en-GB" sz="2800" dirty="0"/>
              <a:t>Improve beyond all expectations the outcomes for offenders and their families</a:t>
            </a:r>
          </a:p>
        </p:txBody>
      </p:sp>
    </p:spTree>
    <p:extLst>
      <p:ext uri="{BB962C8B-B14F-4D97-AF65-F5344CB8AC3E}">
        <p14:creationId xmlns:p14="http://schemas.microsoft.com/office/powerpoint/2010/main" val="1054177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DE880B7-CB9D-43B2-A84F-1BD949662E8E}"/>
              </a:ext>
            </a:extLst>
          </p:cNvPr>
          <p:cNvSpPr>
            <a:spLocks noGrp="1"/>
          </p:cNvSpPr>
          <p:nvPr>
            <p:ph idx="1"/>
          </p:nvPr>
        </p:nvSpPr>
        <p:spPr>
          <a:xfrm>
            <a:off x="457200" y="1772816"/>
            <a:ext cx="7931224" cy="4525962"/>
          </a:xfrm>
        </p:spPr>
        <p:txBody>
          <a:bodyPr/>
          <a:lstStyle/>
          <a:p>
            <a:pPr marL="109537" indent="0" algn="ctr">
              <a:buNone/>
            </a:pPr>
            <a:r>
              <a:rPr lang="en-GB" sz="5400" dirty="0">
                <a:effectLst>
                  <a:outerShdw blurRad="38100" dist="38100" dir="2700000" algn="tl">
                    <a:srgbClr val="000000">
                      <a:alpha val="43137"/>
                    </a:srgbClr>
                  </a:outerShdw>
                </a:effectLst>
              </a:rPr>
              <a:t>Thank You!</a:t>
            </a:r>
          </a:p>
          <a:p>
            <a:endParaRPr lang="en-GB" dirty="0"/>
          </a:p>
        </p:txBody>
      </p:sp>
      <p:sp>
        <p:nvSpPr>
          <p:cNvPr id="3" name="Title 2">
            <a:extLst>
              <a:ext uri="{FF2B5EF4-FFF2-40B4-BE49-F238E27FC236}">
                <a16:creationId xmlns:a16="http://schemas.microsoft.com/office/drawing/2014/main" xmlns="" id="{5D10B4C6-A66B-4855-85ED-745C0BFFA943}"/>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51146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90562" y="1916832"/>
            <a:ext cx="8229600" cy="4090268"/>
          </a:xfrm>
        </p:spPr>
        <p:txBody>
          <a:bodyPr/>
          <a:lstStyle/>
          <a:p>
            <a:pPr marL="109537" indent="0">
              <a:buNone/>
            </a:pPr>
            <a:endParaRPr lang="en-GB" sz="1600" dirty="0"/>
          </a:p>
          <a:p>
            <a:pPr marL="109537" indent="0">
              <a:buNone/>
            </a:pPr>
            <a:r>
              <a:rPr lang="en-GB" sz="4000" dirty="0"/>
              <a:t>The </a:t>
            </a:r>
            <a:r>
              <a:rPr lang="en-US" sz="4000" dirty="0"/>
              <a:t>simple principle of reform that needs to be a golden thread running through the prison system and the agencies that surround it...that relationships are fundamentally important if people are to change. </a:t>
            </a:r>
            <a:endParaRPr lang="en-GB" altLang="en-US" sz="4000" b="1" dirty="0">
              <a:solidFill>
                <a:srgbClr val="464646"/>
              </a:solidFill>
              <a:latin typeface="Gill Sans MT" panose="020B0502020104020203" pitchFamily="34" charset="0"/>
              <a:ea typeface="+mj-ea"/>
              <a:cs typeface="+mj-cs"/>
            </a:endParaRPr>
          </a:p>
          <a:p>
            <a:pPr>
              <a:buFont typeface="Wingdings" panose="05000000000000000000" pitchFamily="2" charset="2"/>
              <a:buChar char="Ø"/>
            </a:pPr>
            <a:endParaRPr lang="en-GB" altLang="en-US" sz="2000" dirty="0">
              <a:latin typeface="News Gothic Std"/>
            </a:endParaRPr>
          </a:p>
        </p:txBody>
      </p:sp>
      <p:sp>
        <p:nvSpPr>
          <p:cNvPr id="4098" name="Title 1">
            <a:extLst>
              <a:ext uri="{FF2B5EF4-FFF2-40B4-BE49-F238E27FC236}">
                <a16:creationId xmlns:a16="http://schemas.microsoft.com/office/drawing/2014/main" xmlns="" id="{B6B1D7C4-B7A7-422A-AC23-967FCF8AB68E}"/>
              </a:ext>
            </a:extLst>
          </p:cNvPr>
          <p:cNvSpPr>
            <a:spLocks noGrp="1"/>
          </p:cNvSpPr>
          <p:nvPr>
            <p:ph type="title"/>
          </p:nvPr>
        </p:nvSpPr>
        <p:spPr>
          <a:xfrm>
            <a:off x="457200" y="473026"/>
            <a:ext cx="8229600" cy="1008112"/>
          </a:xfrm>
        </p:spPr>
        <p:txBody>
          <a:bodyPr>
            <a:noAutofit/>
          </a:bodyPr>
          <a:lstStyle/>
          <a:p>
            <a:pPr eaLnBrk="1" hangingPunct="1">
              <a:buFont typeface="Wingdings 3" panose="05040102010807070707" pitchFamily="18" charset="2"/>
              <a:buNone/>
            </a:pPr>
            <a:r>
              <a:rPr lang="en-GB" altLang="en-US" sz="3600" dirty="0">
                <a:latin typeface="Gill Sans MT" panose="020B0502020104020203" pitchFamily="34" charset="0"/>
              </a:rPr>
              <a:t>The ‘original Farmer Review’: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xmlns="" id="{E9E30DE1-8977-4822-97E2-17CD4432D2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745764" y="1854658"/>
            <a:ext cx="5652472" cy="4239354"/>
          </a:xfrm>
        </p:spPr>
      </p:pic>
      <p:sp>
        <p:nvSpPr>
          <p:cNvPr id="5122" name="Title 1">
            <a:extLst>
              <a:ext uri="{FF2B5EF4-FFF2-40B4-BE49-F238E27FC236}">
                <a16:creationId xmlns:a16="http://schemas.microsoft.com/office/drawing/2014/main" xmlns="" id="{BDC6C7FB-21EC-48D8-B66B-72AF6B622982}"/>
              </a:ext>
            </a:extLst>
          </p:cNvPr>
          <p:cNvSpPr>
            <a:spLocks noGrp="1"/>
          </p:cNvSpPr>
          <p:nvPr>
            <p:ph type="title"/>
          </p:nvPr>
        </p:nvSpPr>
        <p:spPr>
          <a:xfrm>
            <a:off x="179512" y="332656"/>
            <a:ext cx="8991883" cy="846137"/>
          </a:xfrm>
        </p:spPr>
        <p:txBody>
          <a:bodyPr>
            <a:normAutofit/>
          </a:bodyPr>
          <a:lstStyle/>
          <a:p>
            <a:pPr eaLnBrk="1" fontAlgn="auto" hangingPunct="1">
              <a:spcAft>
                <a:spcPts val="0"/>
              </a:spcAft>
              <a:defRPr/>
            </a:pPr>
            <a:r>
              <a:rPr lang="en-GB" altLang="en-US" sz="4000" dirty="0">
                <a:latin typeface="Gill Sans MT" panose="020B0502020104020203" pitchFamily="34" charset="0"/>
              </a:rPr>
              <a:t>The public IS interested in prisoners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xmlns="" id="{C2C0DF2B-4726-41B9-AE8D-1BAFBA828C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090" y="1319705"/>
            <a:ext cx="8229599" cy="4629150"/>
          </a:xfrm>
        </p:spPr>
      </p:pic>
      <p:sp>
        <p:nvSpPr>
          <p:cNvPr id="7170" name="Rectangle 2">
            <a:extLst>
              <a:ext uri="{FF2B5EF4-FFF2-40B4-BE49-F238E27FC236}">
                <a16:creationId xmlns:a16="http://schemas.microsoft.com/office/drawing/2014/main" xmlns="" id="{011E2A17-7C42-45E6-A321-22CD25CD8F2B}"/>
              </a:ext>
            </a:extLst>
          </p:cNvPr>
          <p:cNvSpPr>
            <a:spLocks noGrp="1"/>
          </p:cNvSpPr>
          <p:nvPr>
            <p:ph type="title"/>
          </p:nvPr>
        </p:nvSpPr>
        <p:spPr>
          <a:xfrm>
            <a:off x="478657" y="908720"/>
            <a:ext cx="8229600" cy="846138"/>
          </a:xfrm>
        </p:spPr>
        <p:txBody>
          <a:bodyPr>
            <a:normAutofit fontScale="90000"/>
          </a:bodyPr>
          <a:lstStyle/>
          <a:p>
            <a:pPr eaLnBrk="1" fontAlgn="auto" hangingPunct="1">
              <a:spcAft>
                <a:spcPts val="0"/>
              </a:spcAft>
              <a:defRPr/>
            </a:pPr>
            <a:r>
              <a:rPr lang="en-GB" altLang="en-US" dirty="0"/>
              <a:t>…and their family lives: </a:t>
            </a:r>
            <a:br>
              <a:rPr lang="en-GB" altLang="en-US" dirty="0"/>
            </a:br>
            <a:r>
              <a:rPr lang="en-GB" dirty="0">
                <a:effectLst/>
              </a:rPr>
              <a:t/>
            </a:r>
            <a:br>
              <a:rPr lang="en-GB" dirty="0">
                <a:effectLst/>
              </a:rPr>
            </a:br>
            <a:endParaRPr lang="en-GB" altLang="en-US" dirty="0">
              <a:latin typeface="Gill Sans MT" panose="020B0502020104020203" pitchFamily="34" charset="0"/>
            </a:endParaRPr>
          </a:p>
        </p:txBody>
      </p:sp>
      <p:sp>
        <p:nvSpPr>
          <p:cNvPr id="4" name="Rectangle 3">
            <a:extLst>
              <a:ext uri="{FF2B5EF4-FFF2-40B4-BE49-F238E27FC236}">
                <a16:creationId xmlns:a16="http://schemas.microsoft.com/office/drawing/2014/main" xmlns="" id="{F812F84E-75A8-48D9-AE4C-98E8D64CF309}"/>
              </a:ext>
            </a:extLst>
          </p:cNvPr>
          <p:cNvSpPr/>
          <p:nvPr/>
        </p:nvSpPr>
        <p:spPr>
          <a:xfrm>
            <a:off x="446225" y="6021288"/>
            <a:ext cx="8294464" cy="584775"/>
          </a:xfrm>
          <a:prstGeom prst="rect">
            <a:avLst/>
          </a:prstGeom>
        </p:spPr>
        <p:txBody>
          <a:bodyPr wrap="square">
            <a:spAutoFit/>
          </a:bodyPr>
          <a:lstStyle/>
          <a:p>
            <a:pPr algn="ctr"/>
            <a:r>
              <a:rPr lang="en-GB" altLang="en-US" sz="3200" b="1" dirty="0">
                <a:solidFill>
                  <a:srgbClr val="464646"/>
                </a:solidFill>
                <a:effectLst>
                  <a:outerShdw blurRad="31750" dist="25400" dir="5400000" algn="tl" rotWithShape="0">
                    <a:srgbClr val="000000">
                      <a:alpha val="25000"/>
                    </a:srgbClr>
                  </a:outerShdw>
                </a:effectLst>
                <a:latin typeface="Arial Nova Cond" panose="020B0604020202020204" pitchFamily="34" charset="0"/>
                <a:ea typeface="+mj-ea"/>
                <a:cs typeface="+mj-cs"/>
              </a:rPr>
              <a:t>‘</a:t>
            </a:r>
            <a:r>
              <a:rPr lang="en-GB" sz="3200" b="1" dirty="0">
                <a:solidFill>
                  <a:srgbClr val="464646"/>
                </a:solidFill>
                <a:latin typeface="Arial Nova Cond" panose="020B0604020202020204" pitchFamily="34" charset="0"/>
                <a:ea typeface="+mj-ea"/>
                <a:cs typeface="+mj-cs"/>
              </a:rPr>
              <a:t>The murderer who's opening a youth centre’</a:t>
            </a:r>
            <a:endParaRPr lang="en-GB"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76B1B2E-30EC-4EDB-88F9-E3A685E6CC29}"/>
              </a:ext>
            </a:extLst>
          </p:cNvPr>
          <p:cNvSpPr>
            <a:spLocks noGrp="1"/>
          </p:cNvSpPr>
          <p:nvPr>
            <p:ph idx="1"/>
          </p:nvPr>
        </p:nvSpPr>
        <p:spPr/>
        <p:txBody>
          <a:bodyPr/>
          <a:lstStyle/>
          <a:p>
            <a:pPr marL="109537" indent="0">
              <a:buNone/>
            </a:pPr>
            <a:endParaRPr lang="en-GB" dirty="0"/>
          </a:p>
        </p:txBody>
      </p:sp>
      <p:sp>
        <p:nvSpPr>
          <p:cNvPr id="3" name="Title 2">
            <a:extLst>
              <a:ext uri="{FF2B5EF4-FFF2-40B4-BE49-F238E27FC236}">
                <a16:creationId xmlns:a16="http://schemas.microsoft.com/office/drawing/2014/main" xmlns="" id="{8C8AE9F2-2B26-4F69-9E18-92A30289CD4C}"/>
              </a:ext>
            </a:extLst>
          </p:cNvPr>
          <p:cNvSpPr>
            <a:spLocks noGrp="1"/>
          </p:cNvSpPr>
          <p:nvPr>
            <p:ph type="title"/>
          </p:nvPr>
        </p:nvSpPr>
        <p:spPr/>
        <p:txBody>
          <a:bodyPr>
            <a:normAutofit/>
          </a:bodyPr>
          <a:lstStyle/>
          <a:p>
            <a:r>
              <a:rPr lang="en-GB" sz="4000" dirty="0">
                <a:effectLst>
                  <a:outerShdw blurRad="38100" dist="38100" dir="2700000" algn="tl">
                    <a:srgbClr val="000000">
                      <a:alpha val="43137"/>
                    </a:srgbClr>
                  </a:outerShdw>
                </a:effectLst>
                <a:latin typeface="Gill Sans MT" panose="020B0502020104020203" pitchFamily="34" charset="0"/>
              </a:rPr>
              <a:t>Manifesto to Strengthen Families</a:t>
            </a:r>
          </a:p>
        </p:txBody>
      </p:sp>
      <p:pic>
        <p:nvPicPr>
          <p:cNvPr id="7" name="Content Placeholder 4">
            <a:extLst>
              <a:ext uri="{FF2B5EF4-FFF2-40B4-BE49-F238E27FC236}">
                <a16:creationId xmlns:a16="http://schemas.microsoft.com/office/drawing/2014/main" xmlns="" id="{F4A106A4-A7FD-41EE-BFA5-C3B4A813A74E}"/>
              </a:ext>
            </a:extLst>
          </p:cNvPr>
          <p:cNvPicPr>
            <a:picLocks noChangeAspect="1"/>
          </p:cNvPicPr>
          <p:nvPr/>
        </p:nvPicPr>
        <p:blipFill>
          <a:blip r:embed="rId2"/>
          <a:stretch>
            <a:fillRect/>
          </a:stretch>
        </p:blipFill>
        <p:spPr>
          <a:xfrm rot="5400000">
            <a:off x="3929774" y="1916812"/>
            <a:ext cx="5486403" cy="4114802"/>
          </a:xfrm>
          <a:prstGeom prst="rect">
            <a:avLst/>
          </a:prstGeom>
        </p:spPr>
      </p:pic>
      <p:pic>
        <p:nvPicPr>
          <p:cNvPr id="8" name="Picture 7">
            <a:extLst>
              <a:ext uri="{FF2B5EF4-FFF2-40B4-BE49-F238E27FC236}">
                <a16:creationId xmlns:a16="http://schemas.microsoft.com/office/drawing/2014/main" xmlns="" id="{4972EBC0-73D7-4F0E-93F7-95643C6EB9B7}"/>
              </a:ext>
            </a:extLst>
          </p:cNvPr>
          <p:cNvPicPr>
            <a:picLocks noChangeAspect="1"/>
          </p:cNvPicPr>
          <p:nvPr/>
        </p:nvPicPr>
        <p:blipFill>
          <a:blip r:embed="rId3"/>
          <a:stretch>
            <a:fillRect/>
          </a:stretch>
        </p:blipFill>
        <p:spPr>
          <a:xfrm rot="5400000">
            <a:off x="-185021" y="1916813"/>
            <a:ext cx="5486398" cy="4114802"/>
          </a:xfrm>
          <a:prstGeom prst="rect">
            <a:avLst/>
          </a:prstGeom>
        </p:spPr>
      </p:pic>
    </p:spTree>
    <p:extLst>
      <p:ext uri="{BB962C8B-B14F-4D97-AF65-F5344CB8AC3E}">
        <p14:creationId xmlns:p14="http://schemas.microsoft.com/office/powerpoint/2010/main" val="256284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812EDE1-2CCA-4181-8D54-3C0D799FB47A}"/>
              </a:ext>
            </a:extLst>
          </p:cNvPr>
          <p:cNvSpPr>
            <a:spLocks noGrp="1"/>
          </p:cNvSpPr>
          <p:nvPr>
            <p:ph idx="1"/>
          </p:nvPr>
        </p:nvSpPr>
        <p:spPr>
          <a:xfrm>
            <a:off x="611560" y="1481138"/>
            <a:ext cx="8075240" cy="4525962"/>
          </a:xfrm>
        </p:spPr>
        <p:txBody>
          <a:bodyPr/>
          <a:lstStyle/>
          <a:p>
            <a:pPr marL="109537" indent="0">
              <a:buNone/>
            </a:pPr>
            <a:endParaRPr lang="en-GB" sz="3000" dirty="0">
              <a:latin typeface="Gill Sans MT" panose="020B0502020104020203" pitchFamily="34" charset="0"/>
            </a:endParaRPr>
          </a:p>
          <a:p>
            <a:pPr marL="623887" indent="-514350">
              <a:buFont typeface="+mj-lt"/>
              <a:buAutoNum type="arabicPeriod"/>
            </a:pPr>
            <a:endParaRPr lang="en-GB" sz="3000" dirty="0">
              <a:latin typeface="Gill Sans MT" panose="020B0502020104020203" pitchFamily="34" charset="0"/>
            </a:endParaRPr>
          </a:p>
        </p:txBody>
      </p:sp>
      <p:sp>
        <p:nvSpPr>
          <p:cNvPr id="3" name="Title 2">
            <a:extLst>
              <a:ext uri="{FF2B5EF4-FFF2-40B4-BE49-F238E27FC236}">
                <a16:creationId xmlns:a16="http://schemas.microsoft.com/office/drawing/2014/main" xmlns="" id="{593296E5-D8D9-48A6-B63E-ED01DB761349}"/>
              </a:ext>
            </a:extLst>
          </p:cNvPr>
          <p:cNvSpPr>
            <a:spLocks noGrp="1"/>
          </p:cNvSpPr>
          <p:nvPr>
            <p:ph type="title"/>
          </p:nvPr>
        </p:nvSpPr>
        <p:spPr>
          <a:xfrm>
            <a:off x="11440" y="548680"/>
            <a:ext cx="8784976" cy="1143000"/>
          </a:xfrm>
        </p:spPr>
        <p:txBody>
          <a:bodyPr>
            <a:normAutofit fontScale="90000"/>
          </a:bodyPr>
          <a:lstStyle/>
          <a:p>
            <a:pPr marL="109537" algn="ctr"/>
            <a:r>
              <a:rPr lang="en-GB" sz="3200" dirty="0"/>
              <a:t>1. Importance of having an implementation plan (Part I) </a:t>
            </a:r>
            <a:br>
              <a:rPr lang="en-GB" sz="3200" dirty="0"/>
            </a:br>
            <a:r>
              <a:rPr lang="en-GB" sz="800" dirty="0"/>
              <a:t/>
            </a:r>
            <a:br>
              <a:rPr lang="en-GB" sz="800" dirty="0"/>
            </a:br>
            <a:r>
              <a:rPr lang="en-GB" sz="2700" dirty="0"/>
              <a:t>https://www.nicco.org.uk/news-and-views/lord-farmer-review-updates-on-the-implementation</a:t>
            </a:r>
          </a:p>
        </p:txBody>
      </p:sp>
      <p:pic>
        <p:nvPicPr>
          <p:cNvPr id="5" name="Picture 4">
            <a:extLst>
              <a:ext uri="{FF2B5EF4-FFF2-40B4-BE49-F238E27FC236}">
                <a16:creationId xmlns:a16="http://schemas.microsoft.com/office/drawing/2014/main" xmlns="" id="{958C2B16-F907-4F6D-A791-69AB674A2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84" y="2204864"/>
            <a:ext cx="8353232" cy="4525962"/>
          </a:xfrm>
          <a:prstGeom prst="rect">
            <a:avLst/>
          </a:prstGeom>
        </p:spPr>
      </p:pic>
    </p:spTree>
    <p:extLst>
      <p:ext uri="{BB962C8B-B14F-4D97-AF65-F5344CB8AC3E}">
        <p14:creationId xmlns:p14="http://schemas.microsoft.com/office/powerpoint/2010/main" val="357119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EB7C519-4CE6-4067-9C24-DD3022DB40E4}"/>
              </a:ext>
            </a:extLst>
          </p:cNvPr>
          <p:cNvSpPr>
            <a:spLocks noGrp="1"/>
          </p:cNvSpPr>
          <p:nvPr>
            <p:ph type="title"/>
          </p:nvPr>
        </p:nvSpPr>
        <p:spPr>
          <a:xfrm>
            <a:off x="323528" y="476672"/>
            <a:ext cx="9468544" cy="1302221"/>
          </a:xfrm>
        </p:spPr>
        <p:txBody>
          <a:bodyPr>
            <a:normAutofit fontScale="90000"/>
          </a:bodyPr>
          <a:lstStyle/>
          <a:p>
            <a:pPr eaLnBrk="1" fontAlgn="auto" hangingPunct="1">
              <a:spcAft>
                <a:spcPts val="0"/>
              </a:spcAft>
              <a:defRPr/>
            </a:pPr>
            <a:r>
              <a:rPr lang="en-GB" sz="4000" dirty="0"/>
              <a:t/>
            </a:r>
            <a:br>
              <a:rPr lang="en-GB" sz="4000" dirty="0"/>
            </a:br>
            <a:r>
              <a:rPr lang="en-GB" sz="4000" dirty="0"/>
              <a:t>2. Why a follow-on Review was needed –</a:t>
            </a:r>
            <a:br>
              <a:rPr lang="en-GB" sz="4000" dirty="0"/>
            </a:br>
            <a:r>
              <a:rPr lang="en-GB" sz="4000" dirty="0"/>
              <a:t>the different needs of female offenders </a:t>
            </a:r>
            <a:br>
              <a:rPr lang="en-GB" sz="4000" dirty="0"/>
            </a:br>
            <a:r>
              <a:rPr lang="en-GB" altLang="en-US" sz="4000" dirty="0"/>
              <a:t> </a:t>
            </a:r>
            <a:endParaRPr lang="en-GB" altLang="en-US" sz="4000" dirty="0">
              <a:latin typeface="Gill Sans MT" panose="020B0502020104020203" pitchFamily="34" charset="0"/>
            </a:endParaRPr>
          </a:p>
        </p:txBody>
      </p:sp>
      <p:pic>
        <p:nvPicPr>
          <p:cNvPr id="4" name="Content Placeholder 4">
            <a:extLst>
              <a:ext uri="{FF2B5EF4-FFF2-40B4-BE49-F238E27FC236}">
                <a16:creationId xmlns:a16="http://schemas.microsoft.com/office/drawing/2014/main" xmlns="" id="{9B2E940E-34D5-4854-B47F-5D03E8D79E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3383" y="1808520"/>
            <a:ext cx="7237234" cy="482612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EB7C519-4CE6-4067-9C24-DD3022DB40E4}"/>
              </a:ext>
            </a:extLst>
          </p:cNvPr>
          <p:cNvSpPr>
            <a:spLocks noGrp="1"/>
          </p:cNvSpPr>
          <p:nvPr>
            <p:ph type="title"/>
          </p:nvPr>
        </p:nvSpPr>
        <p:spPr>
          <a:xfrm>
            <a:off x="107504" y="-105469"/>
            <a:ext cx="9577064" cy="1302221"/>
          </a:xfrm>
        </p:spPr>
        <p:txBody>
          <a:bodyPr>
            <a:normAutofit fontScale="90000"/>
          </a:bodyPr>
          <a:lstStyle/>
          <a:p>
            <a:pPr eaLnBrk="1" fontAlgn="auto" hangingPunct="1">
              <a:spcAft>
                <a:spcPts val="0"/>
              </a:spcAft>
              <a:defRPr/>
            </a:pPr>
            <a:r>
              <a:rPr lang="en-GB" altLang="en-US" sz="4000" dirty="0"/>
              <a:t>3. Family services going through the gate</a:t>
            </a:r>
            <a:endParaRPr lang="en-GB" altLang="en-US" sz="4000" dirty="0">
              <a:latin typeface="Gill Sans MT" panose="020B0502020104020203" pitchFamily="34" charset="0"/>
            </a:endParaRPr>
          </a:p>
        </p:txBody>
      </p:sp>
      <p:sp>
        <p:nvSpPr>
          <p:cNvPr id="4" name="Rectangle 3">
            <a:extLst>
              <a:ext uri="{FF2B5EF4-FFF2-40B4-BE49-F238E27FC236}">
                <a16:creationId xmlns:a16="http://schemas.microsoft.com/office/drawing/2014/main" xmlns="" id="{53B7E6C2-CEBE-44EA-85A1-A3EB35B17EBA}"/>
              </a:ext>
            </a:extLst>
          </p:cNvPr>
          <p:cNvSpPr txBox="1">
            <a:spLocks/>
          </p:cNvSpPr>
          <p:nvPr/>
        </p:nvSpPr>
        <p:spPr bwMode="auto">
          <a:xfrm>
            <a:off x="371475" y="1221834"/>
            <a:ext cx="8593013" cy="544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75000"/>
              <a:buFont typeface="Wingdings 3" panose="05040102010807070707" pitchFamily="18" charset="2"/>
              <a:buChar char=""/>
              <a:defRPr sz="2800" kern="1200">
                <a:solidFill>
                  <a:schemeClr val="tx1"/>
                </a:solidFill>
                <a:latin typeface="Gill Sans MT" panose="020B0502020104020203" pitchFamily="34"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400" kern="1200">
                <a:solidFill>
                  <a:schemeClr val="tx1"/>
                </a:solidFill>
                <a:latin typeface="Gill Sans MT" panose="020B0502020104020203"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400" kern="1200">
                <a:solidFill>
                  <a:schemeClr val="tx1"/>
                </a:solidFill>
                <a:latin typeface="Gill Sans MT" panose="020B0502020104020203"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Gill Sans MT" panose="020B0502020104020203"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Gill Sans MT" panose="020B0502020104020203"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GB" dirty="0"/>
              <a:t>Wherever a woman finds herself in the criminal justice system we need to do more to ensure her relational needs are met:</a:t>
            </a:r>
          </a:p>
          <a:p>
            <a:pPr marL="109537" indent="0">
              <a:buNone/>
            </a:pPr>
            <a:endParaRPr lang="en-GB" i="1" dirty="0"/>
          </a:p>
          <a:p>
            <a:pPr marL="109537" indent="0">
              <a:buNone/>
            </a:pPr>
            <a:r>
              <a:rPr lang="en-GB" i="1" dirty="0"/>
              <a:t>Work to maintain and improve family and other relational ties …can provide meaning and all-important motivation to other strands of [rehabilitation] activity. </a:t>
            </a:r>
          </a:p>
          <a:p>
            <a:pPr marL="109537" indent="0">
              <a:buNone/>
            </a:pPr>
            <a:r>
              <a:rPr lang="en-GB" i="1" dirty="0"/>
              <a:t>It also has proven success in preventing reoffending in its own right and should always be seen and referred to alongside work and education as the third leg of the stool that brings stability and structure to offenders’ lives.</a:t>
            </a:r>
            <a:endParaRPr lang="en-GB" dirty="0"/>
          </a:p>
          <a:p>
            <a:pPr marL="109537" indent="0">
              <a:buNone/>
            </a:pPr>
            <a:endParaRPr lang="en-GB" dirty="0"/>
          </a:p>
          <a:p>
            <a:pPr marL="109537" indent="0" eaLnBrk="1" hangingPunct="1">
              <a:buFont typeface="Wingdings 3" panose="05040102010807070707" pitchFamily="18" charset="2"/>
              <a:buNone/>
            </a:pPr>
            <a:endParaRPr lang="en-GB" altLang="en-US" dirty="0"/>
          </a:p>
        </p:txBody>
      </p:sp>
    </p:spTree>
    <p:extLst>
      <p:ext uri="{BB962C8B-B14F-4D97-AF65-F5344CB8AC3E}">
        <p14:creationId xmlns:p14="http://schemas.microsoft.com/office/powerpoint/2010/main" val="164912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6EB7C519-4CE6-4067-9C24-DD3022DB40E4}"/>
              </a:ext>
            </a:extLst>
          </p:cNvPr>
          <p:cNvSpPr>
            <a:spLocks noGrp="1"/>
          </p:cNvSpPr>
          <p:nvPr>
            <p:ph type="title"/>
          </p:nvPr>
        </p:nvSpPr>
        <p:spPr>
          <a:xfrm>
            <a:off x="179512" y="-105469"/>
            <a:ext cx="9505056" cy="1302221"/>
          </a:xfrm>
        </p:spPr>
        <p:txBody>
          <a:bodyPr>
            <a:normAutofit/>
          </a:bodyPr>
          <a:lstStyle/>
          <a:p>
            <a:pPr eaLnBrk="1" fontAlgn="auto" hangingPunct="1">
              <a:spcAft>
                <a:spcPts val="0"/>
              </a:spcAft>
              <a:defRPr/>
            </a:pPr>
            <a:r>
              <a:rPr lang="en-GB" sz="3600" dirty="0"/>
              <a:t>The different needs of female offenders</a:t>
            </a:r>
            <a:endParaRPr lang="en-GB" altLang="en-US" sz="3600" dirty="0">
              <a:latin typeface="Gill Sans MT" panose="020B0502020104020203" pitchFamily="34" charset="0"/>
            </a:endParaRPr>
          </a:p>
        </p:txBody>
      </p:sp>
      <p:sp>
        <p:nvSpPr>
          <p:cNvPr id="4" name="Rectangle 3">
            <a:extLst>
              <a:ext uri="{FF2B5EF4-FFF2-40B4-BE49-F238E27FC236}">
                <a16:creationId xmlns:a16="http://schemas.microsoft.com/office/drawing/2014/main" xmlns="" id="{53B7E6C2-CEBE-44EA-85A1-A3EB35B17EBA}"/>
              </a:ext>
            </a:extLst>
          </p:cNvPr>
          <p:cNvSpPr txBox="1">
            <a:spLocks/>
          </p:cNvSpPr>
          <p:nvPr/>
        </p:nvSpPr>
        <p:spPr bwMode="auto">
          <a:xfrm>
            <a:off x="179513" y="1196752"/>
            <a:ext cx="8784976"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75000"/>
              <a:buFont typeface="Wingdings 3" panose="05040102010807070707" pitchFamily="18" charset="2"/>
              <a:buChar char=""/>
              <a:defRPr sz="2800" kern="1200">
                <a:solidFill>
                  <a:schemeClr val="tx1"/>
                </a:solidFill>
                <a:latin typeface="Gill Sans MT" panose="020B0502020104020203" pitchFamily="34" charset="0"/>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400" kern="1200">
                <a:solidFill>
                  <a:schemeClr val="tx1"/>
                </a:solidFill>
                <a:latin typeface="Gill Sans MT" panose="020B0502020104020203"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400" kern="1200">
                <a:solidFill>
                  <a:schemeClr val="tx1"/>
                </a:solidFill>
                <a:latin typeface="Gill Sans MT" panose="020B0502020104020203"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Gill Sans MT" panose="020B0502020104020203"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Gill Sans MT" panose="020B0502020104020203"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623887" indent="-514350" eaLnBrk="1" hangingPunct="1">
              <a:buFont typeface="+mj-lt"/>
              <a:buAutoNum type="arabicPeriod"/>
            </a:pPr>
            <a:r>
              <a:rPr lang="en-GB" altLang="en-US" dirty="0"/>
              <a:t>‘Women are more vulnerable’ </a:t>
            </a:r>
          </a:p>
          <a:p>
            <a:pPr marL="623887" indent="-514350" eaLnBrk="1" hangingPunct="1">
              <a:spcAft>
                <a:spcPts val="600"/>
              </a:spcAft>
              <a:buFont typeface="+mj-lt"/>
              <a:buAutoNum type="arabicPeriod"/>
            </a:pPr>
            <a:r>
              <a:rPr lang="en-GB" altLang="en-US" dirty="0"/>
              <a:t>Relationships are women’s most frequent criminogenic need – 75% of all offenders, 85% of those serving short sentences have a relationship need.</a:t>
            </a:r>
            <a:r>
              <a:rPr lang="en-GB" altLang="en-US" sz="800" dirty="0"/>
              <a:t/>
            </a:r>
            <a:br>
              <a:rPr lang="en-GB" altLang="en-US" sz="800" dirty="0"/>
            </a:br>
            <a:r>
              <a:rPr lang="en-GB" altLang="en-US" dirty="0"/>
              <a:t>(It’s still high for men: 63% of all male offenders)</a:t>
            </a:r>
          </a:p>
          <a:p>
            <a:pPr marL="623887" indent="-514350" eaLnBrk="1" hangingPunct="1">
              <a:buFont typeface="+mj-lt"/>
              <a:buAutoNum type="arabicPeriod"/>
            </a:pPr>
            <a:r>
              <a:rPr lang="en-GB" altLang="en-US" dirty="0"/>
              <a:t> Women are more likely to be primary carers:</a:t>
            </a:r>
          </a:p>
          <a:p>
            <a:pPr marL="879475" lvl="1" indent="-514350" eaLnBrk="1" hangingPunct="1">
              <a:buFont typeface="Wingdings" panose="05000000000000000000" pitchFamily="2" charset="2"/>
              <a:buChar char="Ø"/>
            </a:pPr>
            <a:r>
              <a:rPr lang="en-GB" altLang="en-US" dirty="0"/>
              <a:t>Their family-related needs are more complex</a:t>
            </a:r>
          </a:p>
          <a:p>
            <a:pPr marL="623887" indent="-514350" eaLnBrk="1" hangingPunct="1">
              <a:buFont typeface="+mj-lt"/>
              <a:buAutoNum type="arabicPeriod"/>
            </a:pPr>
            <a:r>
              <a:rPr lang="en-GB" altLang="en-US" dirty="0"/>
              <a:t>Intergenerational transmission of crime is higher</a:t>
            </a:r>
          </a:p>
          <a:p>
            <a:pPr marL="623887" indent="-514350" eaLnBrk="1" hangingPunct="1">
              <a:buFont typeface="+mj-lt"/>
              <a:buAutoNum type="arabicPeriod"/>
            </a:pPr>
            <a:r>
              <a:rPr lang="en-GB" altLang="en-US" dirty="0"/>
              <a:t>Family relationships are more likely to be toxic</a:t>
            </a:r>
          </a:p>
          <a:p>
            <a:pPr marL="623887" indent="-514350" eaLnBrk="1" hangingPunct="1">
              <a:buFont typeface="+mj-lt"/>
              <a:buAutoNum type="arabicPeriod"/>
            </a:pPr>
            <a:r>
              <a:rPr lang="en-GB" altLang="en-US" dirty="0"/>
              <a:t>Visits are more difficult to make happen and trickier</a:t>
            </a:r>
          </a:p>
          <a:p>
            <a:pPr marL="879475" lvl="1" indent="-514350" eaLnBrk="1" hangingPunct="1">
              <a:buFont typeface="Wingdings" panose="05000000000000000000" pitchFamily="2" charset="2"/>
              <a:buChar char="Ø"/>
            </a:pPr>
            <a:r>
              <a:rPr lang="en-GB" altLang="en-US" dirty="0"/>
              <a:t>They should be prioritised for virtual visits</a:t>
            </a:r>
          </a:p>
        </p:txBody>
      </p:sp>
    </p:spTree>
    <p:extLst>
      <p:ext uri="{BB962C8B-B14F-4D97-AF65-F5344CB8AC3E}">
        <p14:creationId xmlns:p14="http://schemas.microsoft.com/office/powerpoint/2010/main" val="5736726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2665</TotalTime>
  <Words>330</Words>
  <Application>Microsoft Office PowerPoint</Application>
  <PresentationFormat>On-screen Show (4:3)</PresentationFormat>
  <Paragraphs>43</Paragraphs>
  <Slides>12</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Lucida Sans Unicode</vt:lpstr>
      <vt:lpstr>Calibri</vt:lpstr>
      <vt:lpstr>Wingdings 2</vt:lpstr>
      <vt:lpstr>Gill Sans MT</vt:lpstr>
      <vt:lpstr>Verdana</vt:lpstr>
      <vt:lpstr>News Gothic Std</vt:lpstr>
      <vt:lpstr>Arial</vt:lpstr>
      <vt:lpstr>Arial Nova Cond</vt:lpstr>
      <vt:lpstr>Wingdings</vt:lpstr>
      <vt:lpstr>Wingdings 3</vt:lpstr>
      <vt:lpstr>Concourse</vt:lpstr>
      <vt:lpstr>1_Concourse</vt:lpstr>
      <vt:lpstr>The follow-on Farmer Review: Strengthening female offenders’ family and other relational ties</vt:lpstr>
      <vt:lpstr>The ‘original Farmer Review’:</vt:lpstr>
      <vt:lpstr>The public IS interested in prisoners</vt:lpstr>
      <vt:lpstr>…and their family lives:   </vt:lpstr>
      <vt:lpstr>Manifesto to Strengthen Families</vt:lpstr>
      <vt:lpstr>1. Importance of having an implementation plan (Part I)   https://www.nicco.org.uk/news-and-views/lord-farmer-review-updates-on-the-implementation</vt:lpstr>
      <vt:lpstr> 2. Why a follow-on Review was needed – the different needs of female offenders   </vt:lpstr>
      <vt:lpstr>3. Family services going through the gate</vt:lpstr>
      <vt:lpstr>The different needs of female offenders</vt:lpstr>
      <vt:lpstr>Family services Through the Gate</vt:lpstr>
      <vt:lpstr>Implementation (Part II)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Cuthbert Design</dc:creator>
  <cp:lastModifiedBy>Lloyd, Timothy [NOMS]</cp:lastModifiedBy>
  <cp:revision>105</cp:revision>
  <cp:lastPrinted>2018-06-06T11:22:33Z</cp:lastPrinted>
  <dcterms:created xsi:type="dcterms:W3CDTF">2008-02-26T11:58:42Z</dcterms:created>
  <dcterms:modified xsi:type="dcterms:W3CDTF">2019-03-04T18:15:07Z</dcterms:modified>
</cp:coreProperties>
</file>