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2" r:id="rId4"/>
    <p:sldMasterId id="2147483744" r:id="rId5"/>
  </p:sldMasterIdLst>
  <p:notesMasterIdLst>
    <p:notesMasterId r:id="rId22"/>
  </p:notesMasterIdLst>
  <p:handoutMasterIdLst>
    <p:handoutMasterId r:id="rId23"/>
  </p:handoutMasterIdLst>
  <p:sldIdLst>
    <p:sldId id="256" r:id="rId6"/>
    <p:sldId id="303" r:id="rId7"/>
    <p:sldId id="306" r:id="rId8"/>
    <p:sldId id="302" r:id="rId9"/>
    <p:sldId id="301" r:id="rId10"/>
    <p:sldId id="271" r:id="rId11"/>
    <p:sldId id="304" r:id="rId12"/>
    <p:sldId id="305" r:id="rId13"/>
    <p:sldId id="308" r:id="rId14"/>
    <p:sldId id="309" r:id="rId15"/>
    <p:sldId id="310" r:id="rId16"/>
    <p:sldId id="311" r:id="rId17"/>
    <p:sldId id="299" r:id="rId18"/>
    <p:sldId id="312" r:id="rId19"/>
    <p:sldId id="313" r:id="rId20"/>
    <p:sldId id="284" r:id="rId21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ill Sans MT" panose="020B0502020104020203" pitchFamily="34" charset="0"/>
      <p:regular r:id="rId28"/>
      <p:bold r:id="rId29"/>
      <p:italic r:id="rId30"/>
      <p:boldItalic r:id="rId31"/>
    </p:embeddedFont>
    <p:embeddedFont>
      <p:font typeface="Lucida Sans Unicode" panose="020B0602030504020204" pitchFamily="34" charset="0"/>
      <p:regular r:id="rId32"/>
    </p:embeddedFont>
    <p:embeddedFont>
      <p:font typeface="Verdana" panose="020B0604030504040204" pitchFamily="34" charset="0"/>
      <p:regular r:id="rId33"/>
      <p:bold r:id="rId34"/>
      <p:italic r:id="rId35"/>
      <p:boldItalic r:id="rId36"/>
    </p:embeddedFont>
    <p:embeddedFont>
      <p:font typeface="Wingdings 2" panose="05020102010507070707" pitchFamily="18" charset="2"/>
      <p:regular r:id="rId37"/>
    </p:embeddedFont>
    <p:embeddedFont>
      <p:font typeface="Wingdings 3" panose="05040102010807070707" pitchFamily="18" charset="2"/>
      <p:regular r:id="rId3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0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707" autoAdjust="0"/>
  </p:normalViewPr>
  <p:slideViewPr>
    <p:cSldViewPr>
      <p:cViewPr>
        <p:scale>
          <a:sx n="66" d="100"/>
          <a:sy n="66" d="100"/>
        </p:scale>
        <p:origin x="79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1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ntha Callan" userId="15ba8951-6911-4943-8355-4aa5fb934210" providerId="ADAL" clId="{788ECB01-92EE-4C8E-A2D3-F10DB647FFFC}"/>
    <pc:docChg chg="custSel addSld modSld sldOrd">
      <pc:chgData name="Samantha Callan" userId="15ba8951-6911-4943-8355-4aa5fb934210" providerId="ADAL" clId="{788ECB01-92EE-4C8E-A2D3-F10DB647FFFC}" dt="2019-10-15T10:27:42.846" v="143" actId="14100"/>
      <pc:docMkLst>
        <pc:docMk/>
      </pc:docMkLst>
      <pc:sldChg chg="modSp">
        <pc:chgData name="Samantha Callan" userId="15ba8951-6911-4943-8355-4aa5fb934210" providerId="ADAL" clId="{788ECB01-92EE-4C8E-A2D3-F10DB647FFFC}" dt="2019-10-15T09:27:02.155" v="64" actId="20577"/>
        <pc:sldMkLst>
          <pc:docMk/>
          <pc:sldMk cId="0" sldId="256"/>
        </pc:sldMkLst>
        <pc:spChg chg="mod">
          <ac:chgData name="Samantha Callan" userId="15ba8951-6911-4943-8355-4aa5fb934210" providerId="ADAL" clId="{788ECB01-92EE-4C8E-A2D3-F10DB647FFFC}" dt="2019-10-15T09:27:02.155" v="64" actId="20577"/>
          <ac:spMkLst>
            <pc:docMk/>
            <pc:sldMk cId="0" sldId="256"/>
            <ac:spMk id="3074" creationId="{65851836-C5FC-46A9-9D34-943838CE6BFB}"/>
          </ac:spMkLst>
        </pc:spChg>
        <pc:picChg chg="mod">
          <ac:chgData name="Samantha Callan" userId="15ba8951-6911-4943-8355-4aa5fb934210" providerId="ADAL" clId="{788ECB01-92EE-4C8E-A2D3-F10DB647FFFC}" dt="2019-10-15T09:26:44.074" v="51" actId="1076"/>
          <ac:picMkLst>
            <pc:docMk/>
            <pc:sldMk cId="0" sldId="256"/>
            <ac:picMk id="3" creationId="{D33F2D3D-61C1-4626-A62D-FAA38CB2E333}"/>
          </ac:picMkLst>
        </pc:picChg>
      </pc:sldChg>
      <pc:sldChg chg="ord">
        <pc:chgData name="Samantha Callan" userId="15ba8951-6911-4943-8355-4aa5fb934210" providerId="ADAL" clId="{788ECB01-92EE-4C8E-A2D3-F10DB647FFFC}" dt="2019-10-15T09:27:14.620" v="65"/>
        <pc:sldMkLst>
          <pc:docMk/>
          <pc:sldMk cId="2899402663" sldId="300"/>
        </pc:sldMkLst>
      </pc:sldChg>
      <pc:sldChg chg="addSp delSp modSp add">
        <pc:chgData name="Samantha Callan" userId="15ba8951-6911-4943-8355-4aa5fb934210" providerId="ADAL" clId="{788ECB01-92EE-4C8E-A2D3-F10DB647FFFC}" dt="2019-10-15T10:27:42.846" v="143" actId="14100"/>
        <pc:sldMkLst>
          <pc:docMk/>
          <pc:sldMk cId="3934146617" sldId="301"/>
        </pc:sldMkLst>
        <pc:spChg chg="del">
          <ac:chgData name="Samantha Callan" userId="15ba8951-6911-4943-8355-4aa5fb934210" providerId="ADAL" clId="{788ECB01-92EE-4C8E-A2D3-F10DB647FFFC}" dt="2019-10-15T09:29:54.206" v="67"/>
          <ac:spMkLst>
            <pc:docMk/>
            <pc:sldMk cId="3934146617" sldId="301"/>
            <ac:spMk id="2" creationId="{63E787AC-1159-4115-9C62-F800C1D9CF8C}"/>
          </ac:spMkLst>
        </pc:spChg>
        <pc:spChg chg="mod">
          <ac:chgData name="Samantha Callan" userId="15ba8951-6911-4943-8355-4aa5fb934210" providerId="ADAL" clId="{788ECB01-92EE-4C8E-A2D3-F10DB647FFFC}" dt="2019-10-15T10:27:09.330" v="139" actId="1076"/>
          <ac:spMkLst>
            <pc:docMk/>
            <pc:sldMk cId="3934146617" sldId="301"/>
            <ac:spMk id="3" creationId="{78A39227-4516-40E4-B6F5-CA10C8D03DE3}"/>
          </ac:spMkLst>
        </pc:spChg>
        <pc:spChg chg="add del mod">
          <ac:chgData name="Samantha Callan" userId="15ba8951-6911-4943-8355-4aa5fb934210" providerId="ADAL" clId="{788ECB01-92EE-4C8E-A2D3-F10DB647FFFC}" dt="2019-10-15T09:32:07.672" v="72"/>
          <ac:spMkLst>
            <pc:docMk/>
            <pc:sldMk cId="3934146617" sldId="301"/>
            <ac:spMk id="5" creationId="{8AC814EB-5873-4BB2-9745-95C2FB3298C4}"/>
          </ac:spMkLst>
        </pc:spChg>
        <pc:picChg chg="add del mod">
          <ac:chgData name="Samantha Callan" userId="15ba8951-6911-4943-8355-4aa5fb934210" providerId="ADAL" clId="{788ECB01-92EE-4C8E-A2D3-F10DB647FFFC}" dt="2019-10-15T09:32:03.242" v="71" actId="478"/>
          <ac:picMkLst>
            <pc:docMk/>
            <pc:sldMk cId="3934146617" sldId="301"/>
            <ac:picMk id="4" creationId="{E8DF52E9-62C0-4F90-9131-FB2A141C445E}"/>
          </ac:picMkLst>
        </pc:picChg>
        <pc:picChg chg="add mod">
          <ac:chgData name="Samantha Callan" userId="15ba8951-6911-4943-8355-4aa5fb934210" providerId="ADAL" clId="{788ECB01-92EE-4C8E-A2D3-F10DB647FFFC}" dt="2019-10-15T10:27:38.439" v="142" actId="1076"/>
          <ac:picMkLst>
            <pc:docMk/>
            <pc:sldMk cId="3934146617" sldId="301"/>
            <ac:picMk id="6" creationId="{6504688B-DDFA-469D-B290-7E53283069C0}"/>
          </ac:picMkLst>
        </pc:picChg>
        <pc:picChg chg="add del">
          <ac:chgData name="Samantha Callan" userId="15ba8951-6911-4943-8355-4aa5fb934210" providerId="ADAL" clId="{788ECB01-92EE-4C8E-A2D3-F10DB647FFFC}" dt="2019-10-15T10:24:33.417" v="123" actId="478"/>
          <ac:picMkLst>
            <pc:docMk/>
            <pc:sldMk cId="3934146617" sldId="301"/>
            <ac:picMk id="7" creationId="{C720A70A-A721-4D7F-8E17-B8C12524154E}"/>
          </ac:picMkLst>
        </pc:picChg>
        <pc:picChg chg="add del">
          <ac:chgData name="Samantha Callan" userId="15ba8951-6911-4943-8355-4aa5fb934210" providerId="ADAL" clId="{788ECB01-92EE-4C8E-A2D3-F10DB647FFFC}" dt="2019-10-15T10:24:30.307" v="122" actId="478"/>
          <ac:picMkLst>
            <pc:docMk/>
            <pc:sldMk cId="3934146617" sldId="301"/>
            <ac:picMk id="8" creationId="{2292516B-2E91-4513-9923-20A0A37FA0BF}"/>
          </ac:picMkLst>
        </pc:picChg>
        <pc:picChg chg="add mod">
          <ac:chgData name="Samantha Callan" userId="15ba8951-6911-4943-8355-4aa5fb934210" providerId="ADAL" clId="{788ECB01-92EE-4C8E-A2D3-F10DB647FFFC}" dt="2019-10-15T10:27:42.846" v="143" actId="14100"/>
          <ac:picMkLst>
            <pc:docMk/>
            <pc:sldMk cId="3934146617" sldId="301"/>
            <ac:picMk id="9" creationId="{06BA54B1-4AF8-4C48-8346-DFEC12D7C841}"/>
          </ac:picMkLst>
        </pc:picChg>
      </pc:sldChg>
      <pc:sldChg chg="addSp delSp modSp add">
        <pc:chgData name="Samantha Callan" userId="15ba8951-6911-4943-8355-4aa5fb934210" providerId="ADAL" clId="{788ECB01-92EE-4C8E-A2D3-F10DB647FFFC}" dt="2019-10-15T10:19:00.419" v="111" actId="1076"/>
        <pc:sldMkLst>
          <pc:docMk/>
          <pc:sldMk cId="832434288" sldId="302"/>
        </pc:sldMkLst>
        <pc:spChg chg="del">
          <ac:chgData name="Samantha Callan" userId="15ba8951-6911-4943-8355-4aa5fb934210" providerId="ADAL" clId="{788ECB01-92EE-4C8E-A2D3-F10DB647FFFC}" dt="2019-10-15T10:04:50.177" v="79"/>
          <ac:spMkLst>
            <pc:docMk/>
            <pc:sldMk cId="832434288" sldId="302"/>
            <ac:spMk id="2" creationId="{ACA4A15E-E312-4B97-BFC3-82F14AF414F0}"/>
          </ac:spMkLst>
        </pc:spChg>
        <pc:spChg chg="mod">
          <ac:chgData name="Samantha Callan" userId="15ba8951-6911-4943-8355-4aa5fb934210" providerId="ADAL" clId="{788ECB01-92EE-4C8E-A2D3-F10DB647FFFC}" dt="2019-10-15T10:16:05.024" v="99" actId="14100"/>
          <ac:spMkLst>
            <pc:docMk/>
            <pc:sldMk cId="832434288" sldId="302"/>
            <ac:spMk id="3" creationId="{E5417557-60DD-4FA2-A013-E5A24FF289BE}"/>
          </ac:spMkLst>
        </pc:spChg>
        <pc:picChg chg="add mod">
          <ac:chgData name="Samantha Callan" userId="15ba8951-6911-4943-8355-4aa5fb934210" providerId="ADAL" clId="{788ECB01-92EE-4C8E-A2D3-F10DB647FFFC}" dt="2019-10-15T10:17:43.841" v="102" actId="1076"/>
          <ac:picMkLst>
            <pc:docMk/>
            <pc:sldMk cId="832434288" sldId="302"/>
            <ac:picMk id="4" creationId="{DB4EFB66-F18C-438A-A352-A0A566E065AB}"/>
          </ac:picMkLst>
        </pc:picChg>
        <pc:picChg chg="add mod ord modCrop">
          <ac:chgData name="Samantha Callan" userId="15ba8951-6911-4943-8355-4aa5fb934210" providerId="ADAL" clId="{788ECB01-92EE-4C8E-A2D3-F10DB647FFFC}" dt="2019-10-15T10:07:17.939" v="97" actId="166"/>
          <ac:picMkLst>
            <pc:docMk/>
            <pc:sldMk cId="832434288" sldId="302"/>
            <ac:picMk id="5" creationId="{3ACFF3BA-D2F2-4836-AC26-2E9CA3E50D01}"/>
          </ac:picMkLst>
        </pc:picChg>
        <pc:picChg chg="add">
          <ac:chgData name="Samantha Callan" userId="15ba8951-6911-4943-8355-4aa5fb934210" providerId="ADAL" clId="{788ECB01-92EE-4C8E-A2D3-F10DB647FFFC}" dt="2019-10-15T10:17:31.892" v="100"/>
          <ac:picMkLst>
            <pc:docMk/>
            <pc:sldMk cId="832434288" sldId="302"/>
            <ac:picMk id="6" creationId="{3731BE91-6B8A-479E-85C0-419CC22D4E71}"/>
          </ac:picMkLst>
        </pc:picChg>
        <pc:picChg chg="add">
          <ac:chgData name="Samantha Callan" userId="15ba8951-6911-4943-8355-4aa5fb934210" providerId="ADAL" clId="{788ECB01-92EE-4C8E-A2D3-F10DB647FFFC}" dt="2019-10-15T10:17:41.158" v="101"/>
          <ac:picMkLst>
            <pc:docMk/>
            <pc:sldMk cId="832434288" sldId="302"/>
            <ac:picMk id="7" creationId="{84DAC17E-22FB-406A-BE9A-4440659E4CF9}"/>
          </ac:picMkLst>
        </pc:picChg>
        <pc:picChg chg="add mod modCrop">
          <ac:chgData name="Samantha Callan" userId="15ba8951-6911-4943-8355-4aa5fb934210" providerId="ADAL" clId="{788ECB01-92EE-4C8E-A2D3-F10DB647FFFC}" dt="2019-10-15T10:19:00.419" v="111" actId="1076"/>
          <ac:picMkLst>
            <pc:docMk/>
            <pc:sldMk cId="832434288" sldId="302"/>
            <ac:picMk id="8" creationId="{326037F8-911D-4543-BF90-89BE14451C97}"/>
          </ac:picMkLst>
        </pc:picChg>
      </pc:sldChg>
    </pc:docChg>
  </pc:docChgLst>
  <pc:docChgLst>
    <pc:chgData name="Samantha Callan" userId="15ba8951-6911-4943-8355-4aa5fb934210" providerId="ADAL" clId="{9E6E47BD-D87F-4895-AE04-BB2698043F81}"/>
    <pc:docChg chg="undo custSel addSld delSld modSld sldOrd modMainMaster">
      <pc:chgData name="Samantha Callan" userId="15ba8951-6911-4943-8355-4aa5fb934210" providerId="ADAL" clId="{9E6E47BD-D87F-4895-AE04-BB2698043F81}" dt="2019-10-16T14:06:09.458" v="2057" actId="20577"/>
      <pc:docMkLst>
        <pc:docMk/>
      </pc:docMkLst>
      <pc:sldChg chg="addSp modSp">
        <pc:chgData name="Samantha Callan" userId="15ba8951-6911-4943-8355-4aa5fb934210" providerId="ADAL" clId="{9E6E47BD-D87F-4895-AE04-BB2698043F81}" dt="2019-10-16T13:40:50.673" v="1894" actId="692"/>
        <pc:sldMkLst>
          <pc:docMk/>
          <pc:sldMk cId="0" sldId="256"/>
        </pc:sldMkLst>
        <pc:spChg chg="mod">
          <ac:chgData name="Samantha Callan" userId="15ba8951-6911-4943-8355-4aa5fb934210" providerId="ADAL" clId="{9E6E47BD-D87F-4895-AE04-BB2698043F81}" dt="2019-10-16T13:39:24.872" v="1776" actId="20577"/>
          <ac:spMkLst>
            <pc:docMk/>
            <pc:sldMk cId="0" sldId="256"/>
            <ac:spMk id="3074" creationId="{65851836-C5FC-46A9-9D34-943838CE6BFB}"/>
          </ac:spMkLst>
        </pc:spChg>
        <pc:picChg chg="ord">
          <ac:chgData name="Samantha Callan" userId="15ba8951-6911-4943-8355-4aa5fb934210" providerId="ADAL" clId="{9E6E47BD-D87F-4895-AE04-BB2698043F81}" dt="2019-10-16T09:23:49.830" v="63" actId="167"/>
          <ac:picMkLst>
            <pc:docMk/>
            <pc:sldMk cId="0" sldId="256"/>
            <ac:picMk id="3" creationId="{D33F2D3D-61C1-4626-A62D-FAA38CB2E333}"/>
          </ac:picMkLst>
        </pc:picChg>
        <pc:picChg chg="add mod ord modCrop">
          <ac:chgData name="Samantha Callan" userId="15ba8951-6911-4943-8355-4aa5fb934210" providerId="ADAL" clId="{9E6E47BD-D87F-4895-AE04-BB2698043F81}" dt="2019-10-16T13:40:50.673" v="1894" actId="692"/>
          <ac:picMkLst>
            <pc:docMk/>
            <pc:sldMk cId="0" sldId="256"/>
            <ac:picMk id="5" creationId="{3D613ED7-6F96-4101-BDF7-9D193B4C78A0}"/>
          </ac:picMkLst>
        </pc:picChg>
      </pc:sldChg>
      <pc:sldChg chg="addSp modSp">
        <pc:chgData name="Samantha Callan" userId="15ba8951-6911-4943-8355-4aa5fb934210" providerId="ADAL" clId="{9E6E47BD-D87F-4895-AE04-BB2698043F81}" dt="2019-10-16T13:42:12.230" v="1910"/>
        <pc:sldMkLst>
          <pc:docMk/>
          <pc:sldMk cId="1799391942" sldId="271"/>
        </pc:sldMkLst>
        <pc:spChg chg="mod">
          <ac:chgData name="Samantha Callan" userId="15ba8951-6911-4943-8355-4aa5fb934210" providerId="ADAL" clId="{9E6E47BD-D87F-4895-AE04-BB2698043F81}" dt="2019-10-16T12:06:32.005" v="346" actId="20577"/>
          <ac:spMkLst>
            <pc:docMk/>
            <pc:sldMk cId="1799391942" sldId="271"/>
            <ac:spMk id="2" creationId="{C5C899CD-1F7F-4109-8EBB-C9BE22822D55}"/>
          </ac:spMkLst>
        </pc:spChg>
        <pc:picChg chg="add mod">
          <ac:chgData name="Samantha Callan" userId="15ba8951-6911-4943-8355-4aa5fb934210" providerId="ADAL" clId="{9E6E47BD-D87F-4895-AE04-BB2698043F81}" dt="2019-10-16T12:10:20.293" v="365" actId="1076"/>
          <ac:picMkLst>
            <pc:docMk/>
            <pc:sldMk cId="1799391942" sldId="271"/>
            <ac:picMk id="4" creationId="{61399D33-5ED8-4C9E-B00F-DA55E04EF0D7}"/>
          </ac:picMkLst>
        </pc:picChg>
        <pc:picChg chg="add">
          <ac:chgData name="Samantha Callan" userId="15ba8951-6911-4943-8355-4aa5fb934210" providerId="ADAL" clId="{9E6E47BD-D87F-4895-AE04-BB2698043F81}" dt="2019-10-16T13:42:12.230" v="1910"/>
          <ac:picMkLst>
            <pc:docMk/>
            <pc:sldMk cId="1799391942" sldId="271"/>
            <ac:picMk id="5" creationId="{42A17D3D-2DDA-4434-84F8-D62302FA0B28}"/>
          </ac:picMkLst>
        </pc:picChg>
      </pc:sldChg>
      <pc:sldChg chg="addSp modSp setBg">
        <pc:chgData name="Samantha Callan" userId="15ba8951-6911-4943-8355-4aa5fb934210" providerId="ADAL" clId="{9E6E47BD-D87F-4895-AE04-BB2698043F81}" dt="2019-10-16T13:42:54.990" v="1921"/>
        <pc:sldMkLst>
          <pc:docMk/>
          <pc:sldMk cId="511464710" sldId="284"/>
        </pc:sldMkLst>
        <pc:spChg chg="mod">
          <ac:chgData name="Samantha Callan" userId="15ba8951-6911-4943-8355-4aa5fb934210" providerId="ADAL" clId="{9E6E47BD-D87F-4895-AE04-BB2698043F81}" dt="2019-10-16T13:19:29.588" v="1758" actId="14100"/>
          <ac:spMkLst>
            <pc:docMk/>
            <pc:sldMk cId="511464710" sldId="284"/>
            <ac:spMk id="2" creationId="{EDE880B7-CB9D-43B2-A84F-1BD949662E8E}"/>
          </ac:spMkLst>
        </pc:spChg>
        <pc:picChg chg="add">
          <ac:chgData name="Samantha Callan" userId="15ba8951-6911-4943-8355-4aa5fb934210" providerId="ADAL" clId="{9E6E47BD-D87F-4895-AE04-BB2698043F81}" dt="2019-10-16T12:28:36.024" v="897"/>
          <ac:picMkLst>
            <pc:docMk/>
            <pc:sldMk cId="511464710" sldId="284"/>
            <ac:picMk id="3" creationId="{0090F776-2B45-485A-A858-82232C860295}"/>
          </ac:picMkLst>
        </pc:picChg>
        <pc:picChg chg="add mod ord modCrop">
          <ac:chgData name="Samantha Callan" userId="15ba8951-6911-4943-8355-4aa5fb934210" providerId="ADAL" clId="{9E6E47BD-D87F-4895-AE04-BB2698043F81}" dt="2019-10-16T13:19:45.344" v="1760" actId="732"/>
          <ac:picMkLst>
            <pc:docMk/>
            <pc:sldMk cId="511464710" sldId="284"/>
            <ac:picMk id="5" creationId="{66B7DC39-28B6-421D-8D87-0044EB39E113}"/>
          </ac:picMkLst>
        </pc:picChg>
        <pc:picChg chg="add">
          <ac:chgData name="Samantha Callan" userId="15ba8951-6911-4943-8355-4aa5fb934210" providerId="ADAL" clId="{9E6E47BD-D87F-4895-AE04-BB2698043F81}" dt="2019-10-16T13:42:54.990" v="1921"/>
          <ac:picMkLst>
            <pc:docMk/>
            <pc:sldMk cId="511464710" sldId="284"/>
            <ac:picMk id="6" creationId="{31A9ED94-37C1-43C9-9E04-551B7A2169F2}"/>
          </ac:picMkLst>
        </pc:picChg>
      </pc:sldChg>
      <pc:sldChg chg="del">
        <pc:chgData name="Samantha Callan" userId="15ba8951-6911-4943-8355-4aa5fb934210" providerId="ADAL" clId="{9E6E47BD-D87F-4895-AE04-BB2698043F81}" dt="2019-10-16T09:56:01.756" v="156" actId="2696"/>
        <pc:sldMkLst>
          <pc:docMk/>
          <pc:sldMk cId="3961746126" sldId="286"/>
        </pc:sldMkLst>
      </pc:sldChg>
      <pc:sldChg chg="del">
        <pc:chgData name="Samantha Callan" userId="15ba8951-6911-4943-8355-4aa5fb934210" providerId="ADAL" clId="{9E6E47BD-D87F-4895-AE04-BB2698043F81}" dt="2019-10-16T09:55:44.659" v="153" actId="2696"/>
        <pc:sldMkLst>
          <pc:docMk/>
          <pc:sldMk cId="512990840" sldId="287"/>
        </pc:sldMkLst>
      </pc:sldChg>
      <pc:sldChg chg="del">
        <pc:chgData name="Samantha Callan" userId="15ba8951-6911-4943-8355-4aa5fb934210" providerId="ADAL" clId="{9E6E47BD-D87F-4895-AE04-BB2698043F81}" dt="2019-10-16T09:56:08.854" v="157" actId="2696"/>
        <pc:sldMkLst>
          <pc:docMk/>
          <pc:sldMk cId="1293486009" sldId="288"/>
        </pc:sldMkLst>
      </pc:sldChg>
      <pc:sldChg chg="del">
        <pc:chgData name="Samantha Callan" userId="15ba8951-6911-4943-8355-4aa5fb934210" providerId="ADAL" clId="{9E6E47BD-D87F-4895-AE04-BB2698043F81}" dt="2019-10-16T09:34:18.879" v="84" actId="2696"/>
        <pc:sldMkLst>
          <pc:docMk/>
          <pc:sldMk cId="3030686886" sldId="289"/>
        </pc:sldMkLst>
      </pc:sldChg>
      <pc:sldChg chg="del">
        <pc:chgData name="Samantha Callan" userId="15ba8951-6911-4943-8355-4aa5fb934210" providerId="ADAL" clId="{9E6E47BD-D87F-4895-AE04-BB2698043F81}" dt="2019-10-16T09:55:34.971" v="148" actId="2696"/>
        <pc:sldMkLst>
          <pc:docMk/>
          <pc:sldMk cId="2978342950" sldId="290"/>
        </pc:sldMkLst>
      </pc:sldChg>
      <pc:sldChg chg="del">
        <pc:chgData name="Samantha Callan" userId="15ba8951-6911-4943-8355-4aa5fb934210" providerId="ADAL" clId="{9E6E47BD-D87F-4895-AE04-BB2698043F81}" dt="2019-10-16T09:55:38.091" v="149" actId="2696"/>
        <pc:sldMkLst>
          <pc:docMk/>
          <pc:sldMk cId="2518933219" sldId="291"/>
        </pc:sldMkLst>
      </pc:sldChg>
      <pc:sldChg chg="del">
        <pc:chgData name="Samantha Callan" userId="15ba8951-6911-4943-8355-4aa5fb934210" providerId="ADAL" clId="{9E6E47BD-D87F-4895-AE04-BB2698043F81}" dt="2019-10-16T09:55:41.492" v="151" actId="2696"/>
        <pc:sldMkLst>
          <pc:docMk/>
          <pc:sldMk cId="4219310486" sldId="293"/>
        </pc:sldMkLst>
      </pc:sldChg>
      <pc:sldChg chg="del">
        <pc:chgData name="Samantha Callan" userId="15ba8951-6911-4943-8355-4aa5fb934210" providerId="ADAL" clId="{9E6E47BD-D87F-4895-AE04-BB2698043F81}" dt="2019-10-16T09:55:43.005" v="152" actId="2696"/>
        <pc:sldMkLst>
          <pc:docMk/>
          <pc:sldMk cId="1368305857" sldId="294"/>
        </pc:sldMkLst>
      </pc:sldChg>
      <pc:sldChg chg="del">
        <pc:chgData name="Samantha Callan" userId="15ba8951-6911-4943-8355-4aa5fb934210" providerId="ADAL" clId="{9E6E47BD-D87F-4895-AE04-BB2698043F81}" dt="2019-10-16T09:55:39.589" v="150" actId="2696"/>
        <pc:sldMkLst>
          <pc:docMk/>
          <pc:sldMk cId="660474856" sldId="295"/>
        </pc:sldMkLst>
      </pc:sldChg>
      <pc:sldChg chg="del">
        <pc:chgData name="Samantha Callan" userId="15ba8951-6911-4943-8355-4aa5fb934210" providerId="ADAL" clId="{9E6E47BD-D87F-4895-AE04-BB2698043F81}" dt="2019-10-16T09:55:45.844" v="154" actId="2696"/>
        <pc:sldMkLst>
          <pc:docMk/>
          <pc:sldMk cId="90124926" sldId="296"/>
        </pc:sldMkLst>
      </pc:sldChg>
      <pc:sldChg chg="del">
        <pc:chgData name="Samantha Callan" userId="15ba8951-6911-4943-8355-4aa5fb934210" providerId="ADAL" clId="{9E6E47BD-D87F-4895-AE04-BB2698043F81}" dt="2019-10-16T09:55:47.264" v="155" actId="2696"/>
        <pc:sldMkLst>
          <pc:docMk/>
          <pc:sldMk cId="3753865932" sldId="297"/>
        </pc:sldMkLst>
      </pc:sldChg>
      <pc:sldChg chg="del">
        <pc:chgData name="Samantha Callan" userId="15ba8951-6911-4943-8355-4aa5fb934210" providerId="ADAL" clId="{9E6E47BD-D87F-4895-AE04-BB2698043F81}" dt="2019-10-16T12:17:26.795" v="437" actId="2696"/>
        <pc:sldMkLst>
          <pc:docMk/>
          <pc:sldMk cId="2129030319" sldId="298"/>
        </pc:sldMkLst>
      </pc:sldChg>
      <pc:sldChg chg="addSp modSp ord">
        <pc:chgData name="Samantha Callan" userId="15ba8951-6911-4943-8355-4aa5fb934210" providerId="ADAL" clId="{9E6E47BD-D87F-4895-AE04-BB2698043F81}" dt="2019-10-16T13:56:46.465" v="2051" actId="20577"/>
        <pc:sldMkLst>
          <pc:docMk/>
          <pc:sldMk cId="2178608574" sldId="299"/>
        </pc:sldMkLst>
        <pc:spChg chg="mod">
          <ac:chgData name="Samantha Callan" userId="15ba8951-6911-4943-8355-4aa5fb934210" providerId="ADAL" clId="{9E6E47BD-D87F-4895-AE04-BB2698043F81}" dt="2019-10-16T13:56:46.465" v="2051" actId="20577"/>
          <ac:spMkLst>
            <pc:docMk/>
            <pc:sldMk cId="2178608574" sldId="299"/>
            <ac:spMk id="2" creationId="{913757E3-A6AA-476D-A2BD-DEE77962A97B}"/>
          </ac:spMkLst>
        </pc:spChg>
        <pc:spChg chg="mod">
          <ac:chgData name="Samantha Callan" userId="15ba8951-6911-4943-8355-4aa5fb934210" providerId="ADAL" clId="{9E6E47BD-D87F-4895-AE04-BB2698043F81}" dt="2019-10-16T12:59:25.556" v="1543" actId="20577"/>
          <ac:spMkLst>
            <pc:docMk/>
            <pc:sldMk cId="2178608574" sldId="299"/>
            <ac:spMk id="3" creationId="{E0EBAC38-CF19-4A56-9700-E3272B20DB14}"/>
          </ac:spMkLst>
        </pc:spChg>
        <pc:picChg chg="add">
          <ac:chgData name="Samantha Callan" userId="15ba8951-6911-4943-8355-4aa5fb934210" providerId="ADAL" clId="{9E6E47BD-D87F-4895-AE04-BB2698043F81}" dt="2019-10-16T12:26:32.268" v="856"/>
          <ac:picMkLst>
            <pc:docMk/>
            <pc:sldMk cId="2178608574" sldId="299"/>
            <ac:picMk id="4" creationId="{ACAA5DD4-47CC-46AB-A523-C179AB3B4D21}"/>
          </ac:picMkLst>
        </pc:picChg>
        <pc:picChg chg="add">
          <ac:chgData name="Samantha Callan" userId="15ba8951-6911-4943-8355-4aa5fb934210" providerId="ADAL" clId="{9E6E47BD-D87F-4895-AE04-BB2698043F81}" dt="2019-10-16T13:42:46.722" v="1918"/>
          <ac:picMkLst>
            <pc:docMk/>
            <pc:sldMk cId="2178608574" sldId="299"/>
            <ac:picMk id="5" creationId="{9A3BA3C1-FAF0-47B6-AE7B-C0E73065FED3}"/>
          </ac:picMkLst>
        </pc:picChg>
      </pc:sldChg>
      <pc:sldChg chg="addSp modSp add del ord">
        <pc:chgData name="Samantha Callan" userId="15ba8951-6911-4943-8355-4aa5fb934210" providerId="ADAL" clId="{9E6E47BD-D87F-4895-AE04-BB2698043F81}" dt="2019-10-16T13:25:54.837" v="1765" actId="2696"/>
        <pc:sldMkLst>
          <pc:docMk/>
          <pc:sldMk cId="2899402663" sldId="300"/>
        </pc:sldMkLst>
        <pc:spChg chg="mod">
          <ac:chgData name="Samantha Callan" userId="15ba8951-6911-4943-8355-4aa5fb934210" providerId="ADAL" clId="{9E6E47BD-D87F-4895-AE04-BB2698043F81}" dt="2019-10-16T12:27:35.823" v="869" actId="1076"/>
          <ac:spMkLst>
            <pc:docMk/>
            <pc:sldMk cId="2899402663" sldId="300"/>
            <ac:spMk id="3" creationId="{68450D8E-94CD-4851-8583-371490C40596}"/>
          </ac:spMkLst>
        </pc:spChg>
        <pc:picChg chg="add">
          <ac:chgData name="Samantha Callan" userId="15ba8951-6911-4943-8355-4aa5fb934210" providerId="ADAL" clId="{9E6E47BD-D87F-4895-AE04-BB2698043F81}" dt="2019-10-16T12:27:29.677" v="867"/>
          <ac:picMkLst>
            <pc:docMk/>
            <pc:sldMk cId="2899402663" sldId="300"/>
            <ac:picMk id="4" creationId="{FB3B2DE3-D653-43E5-975E-4829602CF7DF}"/>
          </ac:picMkLst>
        </pc:picChg>
        <pc:picChg chg="mod">
          <ac:chgData name="Samantha Callan" userId="15ba8951-6911-4943-8355-4aa5fb934210" providerId="ADAL" clId="{9E6E47BD-D87F-4895-AE04-BB2698043F81}" dt="2019-10-16T13:06:22.234" v="1751" actId="1076"/>
          <ac:picMkLst>
            <pc:docMk/>
            <pc:sldMk cId="2899402663" sldId="300"/>
            <ac:picMk id="1032" creationId="{55CDE19D-88D2-4AAD-9539-4E1453332C4E}"/>
          </ac:picMkLst>
        </pc:picChg>
      </pc:sldChg>
      <pc:sldChg chg="modSp ord">
        <pc:chgData name="Samantha Callan" userId="15ba8951-6911-4943-8355-4aa5fb934210" providerId="ADAL" clId="{9E6E47BD-D87F-4895-AE04-BB2698043F81}" dt="2019-10-16T13:46:25.172" v="1923"/>
        <pc:sldMkLst>
          <pc:docMk/>
          <pc:sldMk cId="3934146617" sldId="301"/>
        </pc:sldMkLst>
        <pc:picChg chg="mod modCrop">
          <ac:chgData name="Samantha Callan" userId="15ba8951-6911-4943-8355-4aa5fb934210" providerId="ADAL" clId="{9E6E47BD-D87F-4895-AE04-BB2698043F81}" dt="2019-10-16T09:17:49.818" v="16" actId="14100"/>
          <ac:picMkLst>
            <pc:docMk/>
            <pc:sldMk cId="3934146617" sldId="301"/>
            <ac:picMk id="9" creationId="{06BA54B1-4AF8-4C48-8346-DFEC12D7C841}"/>
          </ac:picMkLst>
        </pc:picChg>
      </pc:sldChg>
      <pc:sldChg chg="ord">
        <pc:chgData name="Samantha Callan" userId="15ba8951-6911-4943-8355-4aa5fb934210" providerId="ADAL" clId="{9E6E47BD-D87F-4895-AE04-BB2698043F81}" dt="2019-10-16T13:46:23.253" v="1922"/>
        <pc:sldMkLst>
          <pc:docMk/>
          <pc:sldMk cId="832434288" sldId="302"/>
        </pc:sldMkLst>
      </pc:sldChg>
      <pc:sldChg chg="addSp delSp modSp add">
        <pc:chgData name="Samantha Callan" userId="15ba8951-6911-4943-8355-4aa5fb934210" providerId="ADAL" clId="{9E6E47BD-D87F-4895-AE04-BB2698043F81}" dt="2019-10-16T13:41:43.963" v="1908" actId="692"/>
        <pc:sldMkLst>
          <pc:docMk/>
          <pc:sldMk cId="4067567439" sldId="303"/>
        </pc:sldMkLst>
        <pc:spChg chg="del">
          <ac:chgData name="Samantha Callan" userId="15ba8951-6911-4943-8355-4aa5fb934210" providerId="ADAL" clId="{9E6E47BD-D87F-4895-AE04-BB2698043F81}" dt="2019-10-16T09:12:01.582" v="7"/>
          <ac:spMkLst>
            <pc:docMk/>
            <pc:sldMk cId="4067567439" sldId="303"/>
            <ac:spMk id="2" creationId="{553BB8D1-D8EB-49E5-8A8A-9D2ABEE90100}"/>
          </ac:spMkLst>
        </pc:spChg>
        <pc:picChg chg="add mod ord">
          <ac:chgData name="Samantha Callan" userId="15ba8951-6911-4943-8355-4aa5fb934210" providerId="ADAL" clId="{9E6E47BD-D87F-4895-AE04-BB2698043F81}" dt="2019-10-16T13:41:43.963" v="1908" actId="692"/>
          <ac:picMkLst>
            <pc:docMk/>
            <pc:sldMk cId="4067567439" sldId="303"/>
            <ac:picMk id="5" creationId="{0B18B914-8E7C-4A82-925F-3628C3601890}"/>
          </ac:picMkLst>
        </pc:picChg>
        <pc:picChg chg="add mod">
          <ac:chgData name="Samantha Callan" userId="15ba8951-6911-4943-8355-4aa5fb934210" providerId="ADAL" clId="{9E6E47BD-D87F-4895-AE04-BB2698043F81}" dt="2019-10-16T12:11:47.171" v="407" actId="1076"/>
          <ac:picMkLst>
            <pc:docMk/>
            <pc:sldMk cId="4067567439" sldId="303"/>
            <ac:picMk id="1026" creationId="{949772A3-B9DE-4F69-927D-5C10BA323238}"/>
          </ac:picMkLst>
        </pc:picChg>
      </pc:sldChg>
      <pc:sldChg chg="addSp modSp add">
        <pc:chgData name="Samantha Callan" userId="15ba8951-6911-4943-8355-4aa5fb934210" providerId="ADAL" clId="{9E6E47BD-D87F-4895-AE04-BB2698043F81}" dt="2019-10-16T13:42:20.685" v="1912" actId="1076"/>
        <pc:sldMkLst>
          <pc:docMk/>
          <pc:sldMk cId="43482358" sldId="304"/>
        </pc:sldMkLst>
        <pc:spChg chg="mod">
          <ac:chgData name="Samantha Callan" userId="15ba8951-6911-4943-8355-4aa5fb934210" providerId="ADAL" clId="{9E6E47BD-D87F-4895-AE04-BB2698043F81}" dt="2019-10-16T12:15:23.117" v="416" actId="5793"/>
          <ac:spMkLst>
            <pc:docMk/>
            <pc:sldMk cId="43482358" sldId="304"/>
            <ac:spMk id="2" creationId="{46F8DCB1-5823-440F-BDB8-F6FBC4CC8537}"/>
          </ac:spMkLst>
        </pc:spChg>
        <pc:spChg chg="mod">
          <ac:chgData name="Samantha Callan" userId="15ba8951-6911-4943-8355-4aa5fb934210" providerId="ADAL" clId="{9E6E47BD-D87F-4895-AE04-BB2698043F81}" dt="2019-10-16T12:15:14.147" v="414" actId="1076"/>
          <ac:spMkLst>
            <pc:docMk/>
            <pc:sldMk cId="43482358" sldId="304"/>
            <ac:spMk id="3" creationId="{9C1FD01A-922C-46BD-9E16-F6912C29B0B7}"/>
          </ac:spMkLst>
        </pc:spChg>
        <pc:picChg chg="add mod">
          <ac:chgData name="Samantha Callan" userId="15ba8951-6911-4943-8355-4aa5fb934210" providerId="ADAL" clId="{9E6E47BD-D87F-4895-AE04-BB2698043F81}" dt="2019-10-16T12:10:24.910" v="367" actId="1076"/>
          <ac:picMkLst>
            <pc:docMk/>
            <pc:sldMk cId="43482358" sldId="304"/>
            <ac:picMk id="4" creationId="{BCB91948-3856-44EA-860B-E92451493E30}"/>
          </ac:picMkLst>
        </pc:picChg>
        <pc:picChg chg="add">
          <ac:chgData name="Samantha Callan" userId="15ba8951-6911-4943-8355-4aa5fb934210" providerId="ADAL" clId="{9E6E47BD-D87F-4895-AE04-BB2698043F81}" dt="2019-10-16T12:15:04.646" v="413"/>
          <ac:picMkLst>
            <pc:docMk/>
            <pc:sldMk cId="43482358" sldId="304"/>
            <ac:picMk id="5" creationId="{8177A7F3-BD03-433D-90D3-94001C292328}"/>
          </ac:picMkLst>
        </pc:picChg>
        <pc:picChg chg="add mod">
          <ac:chgData name="Samantha Callan" userId="15ba8951-6911-4943-8355-4aa5fb934210" providerId="ADAL" clId="{9E6E47BD-D87F-4895-AE04-BB2698043F81}" dt="2019-10-16T13:42:20.685" v="1912" actId="1076"/>
          <ac:picMkLst>
            <pc:docMk/>
            <pc:sldMk cId="43482358" sldId="304"/>
            <ac:picMk id="6" creationId="{5DB94501-CBD7-4B77-890D-D1F4B4208ED6}"/>
          </ac:picMkLst>
        </pc:picChg>
      </pc:sldChg>
      <pc:sldChg chg="addSp modSp add">
        <pc:chgData name="Samantha Callan" userId="15ba8951-6911-4943-8355-4aa5fb934210" providerId="ADAL" clId="{9E6E47BD-D87F-4895-AE04-BB2698043F81}" dt="2019-10-16T13:42:25.958" v="1913"/>
        <pc:sldMkLst>
          <pc:docMk/>
          <pc:sldMk cId="3380894468" sldId="305"/>
        </pc:sldMkLst>
        <pc:spChg chg="mod">
          <ac:chgData name="Samantha Callan" userId="15ba8951-6911-4943-8355-4aa5fb934210" providerId="ADAL" clId="{9E6E47BD-D87F-4895-AE04-BB2698043F81}" dt="2019-10-16T12:17:18.512" v="436" actId="113"/>
          <ac:spMkLst>
            <pc:docMk/>
            <pc:sldMk cId="3380894468" sldId="305"/>
            <ac:spMk id="2" creationId="{6C975BED-2624-423D-991D-B448BF9A1329}"/>
          </ac:spMkLst>
        </pc:spChg>
        <pc:spChg chg="mod">
          <ac:chgData name="Samantha Callan" userId="15ba8951-6911-4943-8355-4aa5fb934210" providerId="ADAL" clId="{9E6E47BD-D87F-4895-AE04-BB2698043F81}" dt="2019-10-16T12:16:26.766" v="429" actId="20577"/>
          <ac:spMkLst>
            <pc:docMk/>
            <pc:sldMk cId="3380894468" sldId="305"/>
            <ac:spMk id="3" creationId="{EC53FCD3-1199-4A56-BE52-510E45BD312E}"/>
          </ac:spMkLst>
        </pc:spChg>
        <pc:picChg chg="add">
          <ac:chgData name="Samantha Callan" userId="15ba8951-6911-4943-8355-4aa5fb934210" providerId="ADAL" clId="{9E6E47BD-D87F-4895-AE04-BB2698043F81}" dt="2019-10-16T12:12:09.729" v="408"/>
          <ac:picMkLst>
            <pc:docMk/>
            <pc:sldMk cId="3380894468" sldId="305"/>
            <ac:picMk id="4" creationId="{AF675C26-6F95-432B-9B5A-EAAD2B6374D4}"/>
          </ac:picMkLst>
        </pc:picChg>
        <pc:picChg chg="add mod">
          <ac:chgData name="Samantha Callan" userId="15ba8951-6911-4943-8355-4aa5fb934210" providerId="ADAL" clId="{9E6E47BD-D87F-4895-AE04-BB2698043F81}" dt="2019-10-16T12:14:47.439" v="410" actId="1076"/>
          <ac:picMkLst>
            <pc:docMk/>
            <pc:sldMk cId="3380894468" sldId="305"/>
            <ac:picMk id="5" creationId="{A22A40A3-704E-41B8-AF93-DA9FAFF6C3B0}"/>
          </ac:picMkLst>
        </pc:picChg>
        <pc:picChg chg="add">
          <ac:chgData name="Samantha Callan" userId="15ba8951-6911-4943-8355-4aa5fb934210" providerId="ADAL" clId="{9E6E47BD-D87F-4895-AE04-BB2698043F81}" dt="2019-10-16T13:42:25.958" v="1913"/>
          <ac:picMkLst>
            <pc:docMk/>
            <pc:sldMk cId="3380894468" sldId="305"/>
            <ac:picMk id="6" creationId="{4C3ABC62-EF9F-41AB-B519-E55B5A3E5F45}"/>
          </ac:picMkLst>
        </pc:picChg>
      </pc:sldChg>
      <pc:sldChg chg="addSp modSp add ord">
        <pc:chgData name="Samantha Callan" userId="15ba8951-6911-4943-8355-4aa5fb934210" providerId="ADAL" clId="{9E6E47BD-D87F-4895-AE04-BB2698043F81}" dt="2019-10-16T13:46:27.013" v="1924"/>
        <pc:sldMkLst>
          <pc:docMk/>
          <pc:sldMk cId="1550251410" sldId="306"/>
        </pc:sldMkLst>
        <pc:picChg chg="add mod">
          <ac:chgData name="Samantha Callan" userId="15ba8951-6911-4943-8355-4aa5fb934210" providerId="ADAL" clId="{9E6E47BD-D87F-4895-AE04-BB2698043F81}" dt="2019-10-16T12:11:17.983" v="402" actId="1076"/>
          <ac:picMkLst>
            <pc:docMk/>
            <pc:sldMk cId="1550251410" sldId="306"/>
            <ac:picMk id="4" creationId="{76A5C793-AA88-4FFE-AE53-1392DF78109F}"/>
          </ac:picMkLst>
        </pc:picChg>
        <pc:picChg chg="add mod">
          <ac:chgData name="Samantha Callan" userId="15ba8951-6911-4943-8355-4aa5fb934210" providerId="ADAL" clId="{9E6E47BD-D87F-4895-AE04-BB2698043F81}" dt="2019-10-16T12:10:06.190" v="361" actId="1076"/>
          <ac:picMkLst>
            <pc:docMk/>
            <pc:sldMk cId="1550251410" sldId="306"/>
            <ac:picMk id="5" creationId="{EBD59151-642D-4805-94E7-EAAB8C1CDBE4}"/>
          </ac:picMkLst>
        </pc:picChg>
        <pc:picChg chg="add">
          <ac:chgData name="Samantha Callan" userId="15ba8951-6911-4943-8355-4aa5fb934210" providerId="ADAL" clId="{9E6E47BD-D87F-4895-AE04-BB2698043F81}" dt="2019-10-16T13:42:05.756" v="1909"/>
          <ac:picMkLst>
            <pc:docMk/>
            <pc:sldMk cId="1550251410" sldId="306"/>
            <ac:picMk id="6" creationId="{A9288A0A-2165-4844-9202-110176CB733A}"/>
          </ac:picMkLst>
        </pc:picChg>
      </pc:sldChg>
      <pc:sldChg chg="addSp modSp add del">
        <pc:chgData name="Samantha Callan" userId="15ba8951-6911-4943-8355-4aa5fb934210" providerId="ADAL" clId="{9E6E47BD-D87F-4895-AE04-BB2698043F81}" dt="2019-10-16T13:04:42.856" v="1737" actId="2696"/>
        <pc:sldMkLst>
          <pc:docMk/>
          <pc:sldMk cId="561144286" sldId="307"/>
        </pc:sldMkLst>
        <pc:spChg chg="mod">
          <ac:chgData name="Samantha Callan" userId="15ba8951-6911-4943-8355-4aa5fb934210" providerId="ADAL" clId="{9E6E47BD-D87F-4895-AE04-BB2698043F81}" dt="2019-10-16T13:03:13.728" v="1691" actId="1076"/>
          <ac:spMkLst>
            <pc:docMk/>
            <pc:sldMk cId="561144286" sldId="307"/>
            <ac:spMk id="2" creationId="{09C10296-5DB7-4BFF-9292-8A446AF73706}"/>
          </ac:spMkLst>
        </pc:spChg>
        <pc:spChg chg="mod">
          <ac:chgData name="Samantha Callan" userId="15ba8951-6911-4943-8355-4aa5fb934210" providerId="ADAL" clId="{9E6E47BD-D87F-4895-AE04-BB2698043F81}" dt="2019-10-16T12:28:25.260" v="896" actId="20577"/>
          <ac:spMkLst>
            <pc:docMk/>
            <pc:sldMk cId="561144286" sldId="307"/>
            <ac:spMk id="3" creationId="{6C12EF3E-40C8-4A5F-A4C6-7719E915C141}"/>
          </ac:spMkLst>
        </pc:spChg>
        <pc:picChg chg="add">
          <ac:chgData name="Samantha Callan" userId="15ba8951-6911-4943-8355-4aa5fb934210" providerId="ADAL" clId="{9E6E47BD-D87F-4895-AE04-BB2698043F81}" dt="2019-10-16T12:27:11.659" v="864"/>
          <ac:picMkLst>
            <pc:docMk/>
            <pc:sldMk cId="561144286" sldId="307"/>
            <ac:picMk id="4" creationId="{43B92BA9-A911-43B2-B6AA-2A4AC00326A7}"/>
          </ac:picMkLst>
        </pc:picChg>
      </pc:sldChg>
      <pc:sldChg chg="addSp modSp add">
        <pc:chgData name="Samantha Callan" userId="15ba8951-6911-4943-8355-4aa5fb934210" providerId="ADAL" clId="{9E6E47BD-D87F-4895-AE04-BB2698043F81}" dt="2019-10-16T13:42:30.170" v="1914"/>
        <pc:sldMkLst>
          <pc:docMk/>
          <pc:sldMk cId="1212665211" sldId="308"/>
        </pc:sldMkLst>
        <pc:spChg chg="mod">
          <ac:chgData name="Samantha Callan" userId="15ba8951-6911-4943-8355-4aa5fb934210" providerId="ADAL" clId="{9E6E47BD-D87F-4895-AE04-BB2698043F81}" dt="2019-10-16T12:26:20.600" v="855" actId="20577"/>
          <ac:spMkLst>
            <pc:docMk/>
            <pc:sldMk cId="1212665211" sldId="308"/>
            <ac:spMk id="2" creationId="{299427C8-C2BD-4DBE-A2D7-5D1680D60FD5}"/>
          </ac:spMkLst>
        </pc:spChg>
        <pc:spChg chg="mod">
          <ac:chgData name="Samantha Callan" userId="15ba8951-6911-4943-8355-4aa5fb934210" providerId="ADAL" clId="{9E6E47BD-D87F-4895-AE04-BB2698043F81}" dt="2019-10-16T12:22:54.444" v="626" actId="255"/>
          <ac:spMkLst>
            <pc:docMk/>
            <pc:sldMk cId="1212665211" sldId="308"/>
            <ac:spMk id="3" creationId="{F26F6489-E7A7-4CB5-9A55-A680D247E9B3}"/>
          </ac:spMkLst>
        </pc:spChg>
        <pc:picChg chg="add">
          <ac:chgData name="Samantha Callan" userId="15ba8951-6911-4943-8355-4aa5fb934210" providerId="ADAL" clId="{9E6E47BD-D87F-4895-AE04-BB2698043F81}" dt="2019-10-16T12:20:24.387" v="513"/>
          <ac:picMkLst>
            <pc:docMk/>
            <pc:sldMk cId="1212665211" sldId="308"/>
            <ac:picMk id="4" creationId="{7F17B821-94EF-479D-AD60-194D6E865094}"/>
          </ac:picMkLst>
        </pc:picChg>
        <pc:picChg chg="add">
          <ac:chgData name="Samantha Callan" userId="15ba8951-6911-4943-8355-4aa5fb934210" providerId="ADAL" clId="{9E6E47BD-D87F-4895-AE04-BB2698043F81}" dt="2019-10-16T13:42:30.170" v="1914"/>
          <ac:picMkLst>
            <pc:docMk/>
            <pc:sldMk cId="1212665211" sldId="308"/>
            <ac:picMk id="5" creationId="{44D51E19-0ECC-4789-8334-B94BDD59A7B2}"/>
          </ac:picMkLst>
        </pc:picChg>
      </pc:sldChg>
      <pc:sldChg chg="addSp modSp add">
        <pc:chgData name="Samantha Callan" userId="15ba8951-6911-4943-8355-4aa5fb934210" providerId="ADAL" clId="{9E6E47BD-D87F-4895-AE04-BB2698043F81}" dt="2019-10-16T13:42:33.680" v="1915"/>
        <pc:sldMkLst>
          <pc:docMk/>
          <pc:sldMk cId="414550041" sldId="309"/>
        </pc:sldMkLst>
        <pc:spChg chg="mod">
          <ac:chgData name="Samantha Callan" userId="15ba8951-6911-4943-8355-4aa5fb934210" providerId="ADAL" clId="{9E6E47BD-D87F-4895-AE04-BB2698043F81}" dt="2019-10-16T12:33:18.635" v="1090" actId="1076"/>
          <ac:spMkLst>
            <pc:docMk/>
            <pc:sldMk cId="414550041" sldId="309"/>
            <ac:spMk id="2" creationId="{8ACC0EF5-8022-4CCA-871D-DC8E50392280}"/>
          </ac:spMkLst>
        </pc:spChg>
        <pc:spChg chg="mod">
          <ac:chgData name="Samantha Callan" userId="15ba8951-6911-4943-8355-4aa5fb934210" providerId="ADAL" clId="{9E6E47BD-D87F-4895-AE04-BB2698043F81}" dt="2019-10-16T12:33:14.049" v="1089" actId="27636"/>
          <ac:spMkLst>
            <pc:docMk/>
            <pc:sldMk cId="414550041" sldId="309"/>
            <ac:spMk id="3" creationId="{826E059D-1404-45EC-904B-D91A39EFAE57}"/>
          </ac:spMkLst>
        </pc:spChg>
        <pc:picChg chg="add">
          <ac:chgData name="Samantha Callan" userId="15ba8951-6911-4943-8355-4aa5fb934210" providerId="ADAL" clId="{9E6E47BD-D87F-4895-AE04-BB2698043F81}" dt="2019-10-16T12:29:55.319" v="907"/>
          <ac:picMkLst>
            <pc:docMk/>
            <pc:sldMk cId="414550041" sldId="309"/>
            <ac:picMk id="4" creationId="{73186736-B621-4C02-B1F3-B1D254753E2D}"/>
          </ac:picMkLst>
        </pc:picChg>
        <pc:picChg chg="add">
          <ac:chgData name="Samantha Callan" userId="15ba8951-6911-4943-8355-4aa5fb934210" providerId="ADAL" clId="{9E6E47BD-D87F-4895-AE04-BB2698043F81}" dt="2019-10-16T13:42:33.680" v="1915"/>
          <ac:picMkLst>
            <pc:docMk/>
            <pc:sldMk cId="414550041" sldId="309"/>
            <ac:picMk id="5" creationId="{E60C8D73-A811-4AAE-942F-4FC3C6066748}"/>
          </ac:picMkLst>
        </pc:picChg>
      </pc:sldChg>
      <pc:sldChg chg="addSp modSp add ord">
        <pc:chgData name="Samantha Callan" userId="15ba8951-6911-4943-8355-4aa5fb934210" providerId="ADAL" clId="{9E6E47BD-D87F-4895-AE04-BB2698043F81}" dt="2019-10-16T13:42:36.613" v="1916"/>
        <pc:sldMkLst>
          <pc:docMk/>
          <pc:sldMk cId="1827858142" sldId="310"/>
        </pc:sldMkLst>
        <pc:spChg chg="mod">
          <ac:chgData name="Samantha Callan" userId="15ba8951-6911-4943-8355-4aa5fb934210" providerId="ADAL" clId="{9E6E47BD-D87F-4895-AE04-BB2698043F81}" dt="2019-10-16T12:36:42.326" v="1246" actId="1076"/>
          <ac:spMkLst>
            <pc:docMk/>
            <pc:sldMk cId="1827858142" sldId="310"/>
            <ac:spMk id="2" creationId="{AE10535B-C7E6-4439-BBA3-B81D30EABB71}"/>
          </ac:spMkLst>
        </pc:spChg>
        <pc:spChg chg="mod">
          <ac:chgData name="Samantha Callan" userId="15ba8951-6911-4943-8355-4aa5fb934210" providerId="ADAL" clId="{9E6E47BD-D87F-4895-AE04-BB2698043F81}" dt="2019-10-16T12:34:10.584" v="1125" actId="20577"/>
          <ac:spMkLst>
            <pc:docMk/>
            <pc:sldMk cId="1827858142" sldId="310"/>
            <ac:spMk id="3" creationId="{CB920019-B895-414D-875D-B82AAB3AA99F}"/>
          </ac:spMkLst>
        </pc:spChg>
        <pc:picChg chg="add">
          <ac:chgData name="Samantha Callan" userId="15ba8951-6911-4943-8355-4aa5fb934210" providerId="ADAL" clId="{9E6E47BD-D87F-4895-AE04-BB2698043F81}" dt="2019-10-16T12:33:36.591" v="1092"/>
          <ac:picMkLst>
            <pc:docMk/>
            <pc:sldMk cId="1827858142" sldId="310"/>
            <ac:picMk id="4" creationId="{AFDA324A-610B-4EEC-8F75-AE8B79423B89}"/>
          </ac:picMkLst>
        </pc:picChg>
        <pc:picChg chg="add">
          <ac:chgData name="Samantha Callan" userId="15ba8951-6911-4943-8355-4aa5fb934210" providerId="ADAL" clId="{9E6E47BD-D87F-4895-AE04-BB2698043F81}" dt="2019-10-16T13:42:36.613" v="1916"/>
          <ac:picMkLst>
            <pc:docMk/>
            <pc:sldMk cId="1827858142" sldId="310"/>
            <ac:picMk id="5" creationId="{34D62068-40FD-4CEA-8496-FD62FEFAEF7E}"/>
          </ac:picMkLst>
        </pc:picChg>
      </pc:sldChg>
      <pc:sldChg chg="addSp modSp add ord">
        <pc:chgData name="Samantha Callan" userId="15ba8951-6911-4943-8355-4aa5fb934210" providerId="ADAL" clId="{9E6E47BD-D87F-4895-AE04-BB2698043F81}" dt="2019-10-16T13:42:40.388" v="1917"/>
        <pc:sldMkLst>
          <pc:docMk/>
          <pc:sldMk cId="752067719" sldId="311"/>
        </pc:sldMkLst>
        <pc:spChg chg="mod">
          <ac:chgData name="Samantha Callan" userId="15ba8951-6911-4943-8355-4aa5fb934210" providerId="ADAL" clId="{9E6E47BD-D87F-4895-AE04-BB2698043F81}" dt="2019-10-16T12:44:06.425" v="1420" actId="20577"/>
          <ac:spMkLst>
            <pc:docMk/>
            <pc:sldMk cId="752067719" sldId="311"/>
            <ac:spMk id="2" creationId="{629C393A-B18A-46C8-AAE8-1E8E561B9673}"/>
          </ac:spMkLst>
        </pc:spChg>
        <pc:spChg chg="mod">
          <ac:chgData name="Samantha Callan" userId="15ba8951-6911-4943-8355-4aa5fb934210" providerId="ADAL" clId="{9E6E47BD-D87F-4895-AE04-BB2698043F81}" dt="2019-10-16T12:41:29.393" v="1297" actId="20577"/>
          <ac:spMkLst>
            <pc:docMk/>
            <pc:sldMk cId="752067719" sldId="311"/>
            <ac:spMk id="3" creationId="{1712A795-D252-411E-AED7-9E49C9880044}"/>
          </ac:spMkLst>
        </pc:spChg>
        <pc:picChg chg="add">
          <ac:chgData name="Samantha Callan" userId="15ba8951-6911-4943-8355-4aa5fb934210" providerId="ADAL" clId="{9E6E47BD-D87F-4895-AE04-BB2698043F81}" dt="2019-10-16T12:39:43.792" v="1252"/>
          <ac:picMkLst>
            <pc:docMk/>
            <pc:sldMk cId="752067719" sldId="311"/>
            <ac:picMk id="4" creationId="{05312AD5-B92F-4640-A4F6-6D8653A43336}"/>
          </ac:picMkLst>
        </pc:picChg>
        <pc:picChg chg="add">
          <ac:chgData name="Samantha Callan" userId="15ba8951-6911-4943-8355-4aa5fb934210" providerId="ADAL" clId="{9E6E47BD-D87F-4895-AE04-BB2698043F81}" dt="2019-10-16T13:42:40.388" v="1917"/>
          <ac:picMkLst>
            <pc:docMk/>
            <pc:sldMk cId="752067719" sldId="311"/>
            <ac:picMk id="5" creationId="{5D70E07F-BA9F-4A57-80B6-CD403139D854}"/>
          </ac:picMkLst>
        </pc:picChg>
      </pc:sldChg>
      <pc:sldChg chg="addSp modSp add ord">
        <pc:chgData name="Samantha Callan" userId="15ba8951-6911-4943-8355-4aa5fb934210" providerId="ADAL" clId="{9E6E47BD-D87F-4895-AE04-BB2698043F81}" dt="2019-10-16T14:06:09.458" v="2057" actId="20577"/>
        <pc:sldMkLst>
          <pc:docMk/>
          <pc:sldMk cId="2788262983" sldId="312"/>
        </pc:sldMkLst>
        <pc:spChg chg="mod">
          <ac:chgData name="Samantha Callan" userId="15ba8951-6911-4943-8355-4aa5fb934210" providerId="ADAL" clId="{9E6E47BD-D87F-4895-AE04-BB2698043F81}" dt="2019-10-16T13:02:28.110" v="1678" actId="5793"/>
          <ac:spMkLst>
            <pc:docMk/>
            <pc:sldMk cId="2788262983" sldId="312"/>
            <ac:spMk id="2" creationId="{388B7F22-4F9B-49C0-9F2B-71A75D0DB03C}"/>
          </ac:spMkLst>
        </pc:spChg>
        <pc:spChg chg="mod">
          <ac:chgData name="Samantha Callan" userId="15ba8951-6911-4943-8355-4aa5fb934210" providerId="ADAL" clId="{9E6E47BD-D87F-4895-AE04-BB2698043F81}" dt="2019-10-16T14:06:09.458" v="2057" actId="20577"/>
          <ac:spMkLst>
            <pc:docMk/>
            <pc:sldMk cId="2788262983" sldId="312"/>
            <ac:spMk id="3" creationId="{75066016-CAD1-48D0-B57C-80664DC5845B}"/>
          </ac:spMkLst>
        </pc:spChg>
        <pc:picChg chg="add">
          <ac:chgData name="Samantha Callan" userId="15ba8951-6911-4943-8355-4aa5fb934210" providerId="ADAL" clId="{9E6E47BD-D87F-4895-AE04-BB2698043F81}" dt="2019-10-16T13:00:04.276" v="1552"/>
          <ac:picMkLst>
            <pc:docMk/>
            <pc:sldMk cId="2788262983" sldId="312"/>
            <ac:picMk id="4" creationId="{74ED3F09-6859-4625-8588-13E0D3D8044B}"/>
          </ac:picMkLst>
        </pc:picChg>
        <pc:picChg chg="add">
          <ac:chgData name="Samantha Callan" userId="15ba8951-6911-4943-8355-4aa5fb934210" providerId="ADAL" clId="{9E6E47BD-D87F-4895-AE04-BB2698043F81}" dt="2019-10-16T13:42:49.577" v="1919"/>
          <ac:picMkLst>
            <pc:docMk/>
            <pc:sldMk cId="2788262983" sldId="312"/>
            <ac:picMk id="5" creationId="{887DE542-3862-4E1C-8BA8-E4DD266B939F}"/>
          </ac:picMkLst>
        </pc:picChg>
      </pc:sldChg>
      <pc:sldChg chg="addSp modSp add">
        <pc:chgData name="Samantha Callan" userId="15ba8951-6911-4943-8355-4aa5fb934210" providerId="ADAL" clId="{9E6E47BD-D87F-4895-AE04-BB2698043F81}" dt="2019-10-16T13:42:52.213" v="1920"/>
        <pc:sldMkLst>
          <pc:docMk/>
          <pc:sldMk cId="3324326021" sldId="313"/>
        </pc:sldMkLst>
        <pc:spChg chg="mod">
          <ac:chgData name="Samantha Callan" userId="15ba8951-6911-4943-8355-4aa5fb934210" providerId="ADAL" clId="{9E6E47BD-D87F-4895-AE04-BB2698043F81}" dt="2019-10-16T13:04:29.721" v="1735" actId="20577"/>
          <ac:spMkLst>
            <pc:docMk/>
            <pc:sldMk cId="3324326021" sldId="313"/>
            <ac:spMk id="2" creationId="{A5DE7CAE-88B5-4218-B9C9-260E9E445253}"/>
          </ac:spMkLst>
        </pc:spChg>
        <pc:spChg chg="mod">
          <ac:chgData name="Samantha Callan" userId="15ba8951-6911-4943-8355-4aa5fb934210" providerId="ADAL" clId="{9E6E47BD-D87F-4895-AE04-BB2698043F81}" dt="2019-10-16T13:03:26.941" v="1702" actId="20577"/>
          <ac:spMkLst>
            <pc:docMk/>
            <pc:sldMk cId="3324326021" sldId="313"/>
            <ac:spMk id="3" creationId="{E466D66A-5C4F-417D-9ED1-261876B74B3F}"/>
          </ac:spMkLst>
        </pc:spChg>
        <pc:picChg chg="add">
          <ac:chgData name="Samantha Callan" userId="15ba8951-6911-4943-8355-4aa5fb934210" providerId="ADAL" clId="{9E6E47BD-D87F-4895-AE04-BB2698043F81}" dt="2019-10-16T13:04:40.017" v="1736"/>
          <ac:picMkLst>
            <pc:docMk/>
            <pc:sldMk cId="3324326021" sldId="313"/>
            <ac:picMk id="4" creationId="{0D5563B6-BE7F-438A-A8FA-5DF3F31557F8}"/>
          </ac:picMkLst>
        </pc:picChg>
        <pc:picChg chg="add">
          <ac:chgData name="Samantha Callan" userId="15ba8951-6911-4943-8355-4aa5fb934210" providerId="ADAL" clId="{9E6E47BD-D87F-4895-AE04-BB2698043F81}" dt="2019-10-16T13:42:52.213" v="1920"/>
          <ac:picMkLst>
            <pc:docMk/>
            <pc:sldMk cId="3324326021" sldId="313"/>
            <ac:picMk id="5" creationId="{E340A887-2E44-416C-BF1F-7FD8B425C83F}"/>
          </ac:picMkLst>
        </pc:picChg>
      </pc:sldChg>
      <pc:sldMasterChg chg="modSldLayout">
        <pc:chgData name="Samantha Callan" userId="15ba8951-6911-4943-8355-4aa5fb934210" providerId="ADAL" clId="{9E6E47BD-D87F-4895-AE04-BB2698043F81}" dt="2019-10-16T12:09:36.440" v="355"/>
        <pc:sldMasterMkLst>
          <pc:docMk/>
          <pc:sldMasterMk cId="0" sldId="2147483732"/>
        </pc:sldMasterMkLst>
        <pc:sldLayoutChg chg="addSp delSp modSp">
          <pc:chgData name="Samantha Callan" userId="15ba8951-6911-4943-8355-4aa5fb934210" providerId="ADAL" clId="{9E6E47BD-D87F-4895-AE04-BB2698043F81}" dt="2019-10-16T12:09:36.440" v="355"/>
          <pc:sldLayoutMkLst>
            <pc:docMk/>
            <pc:sldMasterMk cId="0" sldId="2147483732"/>
            <pc:sldLayoutMk cId="1793053885" sldId="2147483823"/>
          </pc:sldLayoutMkLst>
          <pc:spChg chg="mod">
            <ac:chgData name="Samantha Callan" userId="15ba8951-6911-4943-8355-4aa5fb934210" providerId="ADAL" clId="{9E6E47BD-D87F-4895-AE04-BB2698043F81}" dt="2019-10-16T12:08:16.177" v="348" actId="1076"/>
            <ac:spMkLst>
              <pc:docMk/>
              <pc:sldMasterMk cId="0" sldId="2147483732"/>
              <pc:sldLayoutMk cId="1793053885" sldId="2147483823"/>
              <ac:spMk id="3" creationId="{00000000-0000-0000-0000-000000000000}"/>
            </ac:spMkLst>
          </pc:spChg>
          <pc:picChg chg="del">
            <ac:chgData name="Samantha Callan" userId="15ba8951-6911-4943-8355-4aa5fb934210" providerId="ADAL" clId="{9E6E47BD-D87F-4895-AE04-BB2698043F81}" dt="2019-10-16T12:08:13.291" v="347" actId="478"/>
            <ac:picMkLst>
              <pc:docMk/>
              <pc:sldMasterMk cId="0" sldId="2147483732"/>
              <pc:sldLayoutMk cId="1793053885" sldId="2147483823"/>
              <ac:picMk id="8" creationId="{BF323564-6C18-4028-8811-294CC0AD5B7F}"/>
            </ac:picMkLst>
          </pc:picChg>
          <pc:picChg chg="add del mod">
            <ac:chgData name="Samantha Callan" userId="15ba8951-6911-4943-8355-4aa5fb934210" providerId="ADAL" clId="{9E6E47BD-D87F-4895-AE04-BB2698043F81}" dt="2019-10-16T12:09:36.440" v="355"/>
            <ac:picMkLst>
              <pc:docMk/>
              <pc:sldMasterMk cId="0" sldId="2147483732"/>
              <pc:sldLayoutMk cId="1793053885" sldId="2147483823"/>
              <ac:picMk id="9" creationId="{DFEB65AE-E24E-4CDF-BC11-57A2D4D883E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C2B5F49-4B72-4847-A5EA-3DFBBCB557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5E5A9E-83CE-4F4D-B19F-D6FF0D2F25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71179576-47E2-4DB4-AD60-08056409A185}" type="datetimeFigureOut">
              <a:rPr lang="en-GB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C90E84-5C39-41A8-A21F-3EA0ACE002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8FB3A9-D7D0-4FB4-B70B-B768FB1BB4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33D3FE8E-40CA-4676-ACF8-3C6B959473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25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A832A8-27EF-4CFA-AD96-E5505F7636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6BC2F7-E46F-4347-8443-BDA1B2DBC2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78B47B-F74E-4A39-94A5-9E720736C161}" type="datetimeFigureOut">
              <a:rPr lang="en-GB"/>
              <a:pPr>
                <a:defRPr/>
              </a:pPr>
              <a:t>16/10/2019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DABEF74-F198-4E2A-BF7B-F6C1FAC12B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385FD80-9491-409B-A5CD-744871F319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8376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953E35-7BC9-48B6-863E-AE9287F72FC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B6D0D4-00ED-4CA7-B661-8EF76C183D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765FFA6-EE8B-4A31-ADD2-DEA4E9E43B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613918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65FFA6-EE8B-4A31-ADD2-DEA4E9E43B0D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38434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22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8B27C66-0186-4746-AD64-3DBF24D04C00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1661A66-CADF-44FA-A0BC-A89481DF04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20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41349-6A83-4F95-9370-1912AD843A36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A3E22F-F843-4878-8C28-BC9230EC7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95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1085C-6DE8-4D5B-9A4A-2274AA0877B5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E409AA-FF74-4ADF-BB4D-EC89795E26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51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22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3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4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C073AD2-7396-4575-82C8-821379359AED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FCBD7A-9F42-4B34-ABEA-1E4CC59AF6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06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7638"/>
            <a:ext cx="8229600" cy="4525962"/>
          </a:xfrm>
        </p:spPr>
        <p:txBody>
          <a:bodyPr/>
          <a:lstStyle>
            <a:lvl1pPr>
              <a:buSzPct val="75000"/>
              <a:defRPr sz="2800">
                <a:latin typeface="Gill Sans MT" panose="020B0502020104020203" pitchFamily="34" charset="0"/>
              </a:defRPr>
            </a:lvl1pPr>
            <a:lvl2pPr>
              <a:defRPr sz="2400">
                <a:latin typeface="Gill Sans MT" panose="020B0502020104020203" pitchFamily="34" charset="0"/>
              </a:defRPr>
            </a:lvl2pPr>
            <a:lvl3pPr>
              <a:defRPr sz="2400">
                <a:latin typeface="Gill Sans MT" panose="020B0502020104020203" pitchFamily="34" charset="0"/>
              </a:defRPr>
            </a:lvl3pPr>
            <a:lvl4pPr>
              <a:defRPr sz="2000">
                <a:latin typeface="Gill Sans MT" panose="020B0502020104020203" pitchFamily="34" charset="0"/>
              </a:defRPr>
            </a:lvl4pPr>
            <a:lvl5pPr>
              <a:defRPr sz="2000">
                <a:latin typeface="Gill Sans MT" panose="020B050202010402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63324-4321-493A-86C5-C1E8BE43A02F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FB45D4-B3C5-4032-AD28-40D63A8137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3618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9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20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BC0F-A418-4271-9244-B4E6C8AF6638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501044-4400-4C80-9A30-741CC0F51B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015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BFE3-2C35-4CB4-8059-0C30D1183E91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729FFC-C0B8-4C18-9F47-AFF2DA17B9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05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ABF6-DED8-4CA7-89ED-7A7AD01CE06F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391EC0-FDB3-41DF-96B3-5EAC71966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101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2DDB8-E9B9-4DB8-B143-A983875594BC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A3F3C9B-F574-46BA-A57E-97DD1A492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555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E5BC4-0B27-45F4-AD63-862C5E190B13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5FE342-C6DB-437C-9F7C-48F33F522E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900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F596-94FE-4107-AC5B-6281D77132BA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7ADD33-1F86-4CDC-8F16-7F0FF08C9B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86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50207"/>
            <a:ext cx="8229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6643-D366-4F5B-B2FD-C66F9B30437F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46A6D7-6DE2-498F-8CD2-489BA0EECB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053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24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5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8D661A0-885F-4AFF-9772-BC268756FE37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B21CAC-C94C-4843-9CF4-6C3D42BDE5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25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34683-360B-4CD2-9250-59CA7668D633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4470F-C46F-45E0-91B8-9D166C7E84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00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C8EAB-09E9-423E-950D-8A3395BE8A10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5AFF34-11A2-4C9F-BFCC-FB99A0F341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0141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9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20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6CDC5-3D21-4221-A77F-DE4609474554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2606B8-870B-44A8-85F2-E4E48B5320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335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EBD74-D9F7-45AB-A17B-1CC0F280E017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48FE06-D13F-4183-B8BD-EDFC1295B1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993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3FD02-B6F6-425E-95F5-C92BE36364B8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E7288A-951C-43F2-B925-0AFEB60CA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802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64E67-032E-499B-A00D-BBB8A279BB37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D39AFB0-FC46-41AE-981A-B1CE59CB2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506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A0625-4F63-4F6C-B511-8C3BBFCEA55C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943DAC-32A2-4266-8418-30CB0BC40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70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5C02C-9B2C-4A8B-9B20-26032C0F8882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464773-A529-475A-88AA-4AF3A655ED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676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9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20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24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25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FD4E743-33E4-4BAC-9865-F2999039F202}" type="datetimeFigureOut">
              <a:rPr lang="en-US"/>
              <a:pPr>
                <a:defRPr/>
              </a:pPr>
              <a:t>10/16/2019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A5BD5C-D022-4590-B12E-6AB083CC01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218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EA3C6724-DB69-4627-88DE-77271D5BAB05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0A7C29E2-D8FD-4547-8EDA-326B50FB34F8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6E7E62-28F0-4FCD-872F-EE68C999275C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2083183B-F758-4D4C-894A-85B4467E4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F26DA63-CD6A-445C-98B4-13D16987E2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2AD2E1D-CB30-4CD8-BA82-AE6817E1F837}" type="datetimeFigureOut">
              <a:rPr lang="en-US"/>
              <a:pPr>
                <a:defRPr/>
              </a:pPr>
              <a:t>10/16/2019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ABAA9B15-5AF2-4853-AF42-7F6DBAE3F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95F9C71E-B613-4399-84E4-C9E16E6554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031F9B7F-5412-485B-967E-2353857AE2A7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37" name="Picture 10" descr="C:\Users\Cuthbert Design\Documents\Clinks\Powerpoint template\Header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4" descr="C:\Users\Cuthbert Design\Documents\Clinks\Powerpoint template\Footer_2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B04CE16A-A6A0-4C10-8AE7-D2F6ED08A7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6563" y="71438"/>
            <a:ext cx="1928812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600" b="1">
                <a:solidFill>
                  <a:schemeClr val="bg1"/>
                </a:solidFill>
                <a:latin typeface="News Gothic Std"/>
              </a:rPr>
              <a:t>www.clinks.org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467433-5034-4B6D-B92E-8A33988FD89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6643688"/>
            <a:ext cx="5286375" cy="184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solidFill>
                  <a:srgbClr val="F79646"/>
                </a:solidFill>
                <a:latin typeface="News Gothic Std"/>
              </a:rPr>
              <a:t>Supporting voluntary organisations that work with offenders and their families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3B24247-3C9F-485D-96E1-D05647A74295}"/>
              </a:ext>
            </a:extLst>
          </p:cNvPr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A689B38-9D14-4431-AFED-9CFFBC03443E}"/>
              </a:ext>
            </a:extLst>
          </p:cNvPr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237789-D130-4F0C-9740-9D6AA673E609}"/>
              </a:ext>
            </a:extLst>
          </p:cNvPr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B48514E6-99D9-4755-A341-56EB52337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40E231F-410A-432B-9BDC-68081B0B32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6C96B61-AEDB-4880-99FD-F721CDC9E161}" type="datetimeFigureOut">
              <a:rPr lang="en-US"/>
              <a:pPr>
                <a:defRPr/>
              </a:pPr>
              <a:t>10/16/2019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F8F24797-652E-436A-ADEB-FAA96119B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8C32E19B-7C01-4ABF-A503-D4615500D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92DEC38C-4BDF-4ECE-BC84-78E2047107D9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2061" name="Picture 10" descr="C:\Users\Cuthbert Design\Documents\Clinks\Powerpoint template\Header.jpg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4" descr="C:\Users\Cuthbert Design\Documents\Clinks\Powerpoint template\Footer_2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40363"/>
            <a:ext cx="9144000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3">
            <a:extLst>
              <a:ext uri="{FF2B5EF4-FFF2-40B4-BE49-F238E27FC236}">
                <a16:creationId xmlns:a16="http://schemas.microsoft.com/office/drawing/2014/main" id="{0D323F9C-F504-41D4-8200-97B0A702A9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786563" y="71438"/>
            <a:ext cx="1928812" cy="2460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GB" altLang="en-US" sz="1600" b="1">
                <a:solidFill>
                  <a:schemeClr val="bg1"/>
                </a:solidFill>
                <a:latin typeface="News Gothic Std"/>
              </a:rPr>
              <a:t>www.clinks.org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50A1626-B0F8-4594-9AB6-6F04521997E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28625" y="6643688"/>
            <a:ext cx="5286375" cy="1841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>
                <a:solidFill>
                  <a:srgbClr val="F79646"/>
                </a:solidFill>
                <a:latin typeface="News Gothic Std"/>
              </a:rPr>
              <a:t>Supporting voluntary organisations that work with offenders and their families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anose="020B0602030504020204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3F2D3D-61C1-4626-A62D-FAA38CB2E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31070"/>
            <a:ext cx="3672408" cy="515777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074" name="Title 1">
            <a:extLst>
              <a:ext uri="{FF2B5EF4-FFF2-40B4-BE49-F238E27FC236}">
                <a16:creationId xmlns:a16="http://schemas.microsoft.com/office/drawing/2014/main" id="{65851836-C5FC-46A9-9D34-943838CE6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7465"/>
            <a:ext cx="4788024" cy="5355199"/>
          </a:xfrm>
        </p:spPr>
        <p:txBody>
          <a:bodyPr>
            <a:noAutofit/>
          </a:bodyPr>
          <a:lstStyle/>
          <a:p>
            <a:pPr marR="64008" lvl="0" algn="l">
              <a:spcBef>
                <a:spcPts val="400"/>
              </a:spcBef>
              <a:buClr>
                <a:srgbClr val="2DA2BF"/>
              </a:buClr>
              <a:buSzPct val="68000"/>
            </a:pP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</a:t>
            </a: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GB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‘Farmer 2’: </a:t>
            </a:r>
            <a:br>
              <a:rPr lang="en-GB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GB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running the golden thread of relationships </a:t>
            </a:r>
            <a:br>
              <a:rPr lang="en-GB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GB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through all prison and CJS processes </a:t>
            </a:r>
            <a:br>
              <a:rPr lang="en-GB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br>
              <a:rPr lang="en-GB" altLang="en-US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GB" sz="2800" dirty="0">
                <a:solidFill>
                  <a:srgbClr val="464646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Dr Samantha Callan</a:t>
            </a:r>
            <a:br>
              <a:rPr lang="en-GB" sz="32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rPr>
            </a:br>
            <a:r>
              <a:rPr lang="en-GB" sz="2200" b="0" dirty="0">
                <a:solidFill>
                  <a:srgbClr val="464646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  <a:t>Lead Writer, Farmer Reviews 1 &amp; 2</a:t>
            </a:r>
            <a:br>
              <a:rPr lang="en-GB" sz="2200" b="0" dirty="0">
                <a:solidFill>
                  <a:srgbClr val="464646"/>
                </a:solidFill>
                <a:effectLst/>
                <a:latin typeface="Gill Sans MT" panose="020B0502020104020203" pitchFamily="34" charset="0"/>
                <a:ea typeface="+mn-ea"/>
                <a:cs typeface="+mn-cs"/>
              </a:rPr>
            </a:br>
            <a:br>
              <a:rPr lang="en-GB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</a:br>
            <a:r>
              <a:rPr lang="en-GB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HMPPS National Family Conference October 17th </a:t>
            </a:r>
            <a:r>
              <a:rPr lang="en-GB" sz="2400" dirty="0">
                <a:solidFill>
                  <a:srgbClr val="46464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  <a:ea typeface="+mn-ea"/>
                <a:cs typeface="+mn-cs"/>
              </a:rPr>
              <a:t>2019</a:t>
            </a:r>
            <a:endParaRPr lang="en-GB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214F24-F1AB-475A-B4A2-12A3E1FD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420888"/>
            <a:ext cx="3930286" cy="55555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613ED7-6F96-4101-BDF7-9D193B4C78A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ACC0EF5-8022-4CCA-871D-DC8E50392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3524"/>
            <a:ext cx="8229600" cy="4525962"/>
          </a:xfrm>
        </p:spPr>
        <p:txBody>
          <a:bodyPr/>
          <a:lstStyle/>
          <a:p>
            <a:pPr lvl="0"/>
            <a:r>
              <a:rPr lang="en-GB" dirty="0"/>
              <a:t>Families do not visit prison to avoid further shame and dishonour</a:t>
            </a:r>
          </a:p>
          <a:p>
            <a:pPr lvl="0"/>
            <a:r>
              <a:rPr lang="en-GB" dirty="0"/>
              <a:t>Community pressure and slurs to the </a:t>
            </a:r>
            <a:r>
              <a:rPr lang="en-GB" i="1" dirty="0"/>
              <a:t>izzat</a:t>
            </a:r>
            <a:r>
              <a:rPr lang="en-GB" dirty="0"/>
              <a:t> of her family makes it hard to accept women back</a:t>
            </a:r>
          </a:p>
          <a:p>
            <a:pPr lvl="0"/>
            <a:r>
              <a:rPr lang="en-GB" dirty="0"/>
              <a:t>Families hide mothers’ criminality from children</a:t>
            </a:r>
          </a:p>
          <a:p>
            <a:pPr lvl="0"/>
            <a:r>
              <a:rPr lang="en-US" dirty="0"/>
              <a:t>Pakistani community saying: ‘prisons are for men’ men can go to prison, come out and then move on: it is a ‘manly’ thing to do. </a:t>
            </a:r>
          </a:p>
          <a:p>
            <a:pPr lvl="0"/>
            <a:r>
              <a:rPr lang="en-US" dirty="0"/>
              <a:t>Women would be greatly helped if there were an understanding of the concept of forgiveness in Islam. </a:t>
            </a:r>
            <a:endParaRPr lang="en-GB" dirty="0"/>
          </a:p>
          <a:p>
            <a:endParaRPr lang="en-GB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6E059D-1404-45EC-904B-D91A39EFA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r>
              <a:rPr lang="en-GB" sz="4000" dirty="0"/>
              <a:t>Muslim Women in</a:t>
            </a:r>
            <a:br>
              <a:rPr lang="en-GB" sz="4000" dirty="0"/>
            </a:br>
            <a:r>
              <a:rPr lang="en-GB" sz="4000" dirty="0"/>
              <a:t>Prison Project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186736-B621-4C02-B1F3-B1D254753E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0C8D73-A811-4AAE-942F-4FC3C6066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4550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10535B-C7E6-4439-BBA3-B81D30EAB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8" y="1710737"/>
            <a:ext cx="8229600" cy="4525962"/>
          </a:xfrm>
        </p:spPr>
        <p:txBody>
          <a:bodyPr/>
          <a:lstStyle/>
          <a:p>
            <a:pPr lvl="0"/>
            <a:r>
              <a:rPr lang="en-GB" dirty="0"/>
              <a:t>Ability to write letters home a major issue because many have not had a formal education</a:t>
            </a:r>
          </a:p>
          <a:p>
            <a:pPr lvl="0"/>
            <a:r>
              <a:rPr lang="en-GB" dirty="0"/>
              <a:t>Difficulties booking whole family in for visits as they often do not have the correct documentation</a:t>
            </a:r>
          </a:p>
          <a:p>
            <a:pPr lvl="0"/>
            <a:r>
              <a:rPr lang="en-GB" dirty="0"/>
              <a:t>Women less likely to access domestic violence services for fear of losing their children and wariness of police and local council </a:t>
            </a:r>
          </a:p>
          <a:p>
            <a:r>
              <a:rPr lang="en-GB" dirty="0"/>
              <a:t>High numbers with complex needs and lack of family contact and relationships of trust can greatly exacerbate their anxiety.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B920019-B895-414D-875D-B82AAB3A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en-GB" sz="4000" dirty="0"/>
              <a:t>Travellers’ relationships: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DA324A-610B-4EEC-8F75-AE8B79423B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D62068-40FD-4CEA-8496-FD62FEFAEF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82785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9C393A-B18A-46C8-AAE8-1E8E561B9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229600" cy="4170784"/>
          </a:xfrm>
        </p:spPr>
        <p:txBody>
          <a:bodyPr/>
          <a:lstStyle/>
          <a:p>
            <a:r>
              <a:rPr lang="en-GB" dirty="0"/>
              <a:t>Black children experienced the highest number of ACEs of the cohort, followed by children of mixed heritage. </a:t>
            </a:r>
          </a:p>
          <a:p>
            <a:r>
              <a:rPr lang="en-GB" dirty="0"/>
              <a:t>Many were single parents and had children living with extended family members and visiting was often very difficult. </a:t>
            </a:r>
          </a:p>
          <a:p>
            <a:r>
              <a:rPr lang="en-GB" dirty="0"/>
              <a:t>More than half of black African and black Caribbean families in the UK are headed by a lone parent so issue disproportionately affects Black women and their families.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712A795-D252-411E-AED7-9E49C9880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66" y="476672"/>
            <a:ext cx="5885610" cy="1143000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Agenda/</a:t>
            </a:r>
            <a:r>
              <a:rPr lang="en-GB" dirty="0" err="1">
                <a:effectLst/>
              </a:rPr>
              <a:t>WiP</a:t>
            </a:r>
            <a:r>
              <a:rPr lang="en-GB" dirty="0">
                <a:effectLst/>
              </a:rPr>
              <a:t> research on BAME women in the CJS: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312AD5-B92F-4640-A4F6-6D8653A433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70E07F-BA9F-4A57-80B6-CD403139D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52067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3757E3-A6AA-476D-A2BD-DEE77962A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07155"/>
            <a:ext cx="8229600" cy="4525962"/>
          </a:xfrm>
        </p:spPr>
        <p:txBody>
          <a:bodyPr/>
          <a:lstStyle/>
          <a:p>
            <a:r>
              <a:rPr lang="en-GB" sz="3600" dirty="0"/>
              <a:t>Personal Circumstances File which belongs to her, not the state;</a:t>
            </a:r>
          </a:p>
          <a:p>
            <a:pPr lvl="1"/>
            <a:r>
              <a:rPr lang="en-GB" sz="3200" dirty="0"/>
              <a:t>We need you and other stakeholders to help us get this right!</a:t>
            </a:r>
            <a:br>
              <a:rPr lang="en-GB" sz="3200" dirty="0"/>
            </a:br>
            <a:endParaRPr lang="en-GB" sz="3600" dirty="0"/>
          </a:p>
          <a:p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Police MG (Manual Guidance) forms to capture information about women’s </a:t>
            </a:r>
            <a:r>
              <a:rPr lang="en-US" sz="3600" dirty="0" err="1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dependants</a:t>
            </a:r>
            <a:r>
              <a:rPr lang="en-US" sz="3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at the point of arrest. </a:t>
            </a:r>
          </a:p>
          <a:p>
            <a:endParaRPr lang="en-GB" sz="3600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EBAC38-CF19-4A56-9700-E3272B20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40" y="274638"/>
            <a:ext cx="6141368" cy="1143000"/>
          </a:xfrm>
        </p:spPr>
        <p:txBody>
          <a:bodyPr>
            <a:noAutofit/>
          </a:bodyPr>
          <a:lstStyle/>
          <a:p>
            <a:r>
              <a:rPr lang="en-GB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Early Intervention Recommendations: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AA5DD4-47CC-46AB-A523-C179AB3B4D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3BA3C1-FAF0-47B6-AE7B-C0E73065FE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7860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8B7F22-4F9B-49C0-9F2B-71A75D0DB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10354"/>
            <a:ext cx="8229600" cy="4233246"/>
          </a:xfrm>
        </p:spPr>
        <p:txBody>
          <a:bodyPr/>
          <a:lstStyle/>
          <a:p>
            <a:pPr marL="109537" indent="0">
              <a:buNone/>
            </a:pPr>
            <a:r>
              <a:rPr lang="en-GB" dirty="0"/>
              <a:t>Relationships at the heart of offender management before and after release:</a:t>
            </a:r>
          </a:p>
          <a:p>
            <a:r>
              <a:rPr lang="en-US" dirty="0"/>
              <a:t>Planning for accommodation post-release needs to start early enough to secure the best outcome.</a:t>
            </a:r>
          </a:p>
          <a:p>
            <a:r>
              <a:rPr lang="en-GB" dirty="0"/>
              <a:t>Services to support family and other relational ties</a:t>
            </a:r>
          </a:p>
          <a:p>
            <a:r>
              <a:rPr lang="en-GB" dirty="0"/>
              <a:t>Supervision arrangements should not ignore caring responsibilities, especially where recall is being considered</a:t>
            </a:r>
            <a:endParaRPr lang="en-US" dirty="0"/>
          </a:p>
          <a:p>
            <a:r>
              <a:rPr lang="en-US" dirty="0"/>
              <a:t>Local authority housing to take women’s </a:t>
            </a:r>
            <a:r>
              <a:rPr lang="en-US" b="1" i="1" dirty="0"/>
              <a:t>prospective</a:t>
            </a:r>
            <a:r>
              <a:rPr lang="en-US" dirty="0"/>
              <a:t> needs into account so she can be reunited with her children after leaving prison. 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066016-CAD1-48D0-B57C-80664DC58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Probation </a:t>
            </a:r>
            <a:r>
              <a:rPr lang="en-GB"/>
              <a:t>and Through-</a:t>
            </a:r>
            <a:br>
              <a:rPr lang="en-GB"/>
            </a:br>
            <a:r>
              <a:rPr lang="en-GB"/>
              <a:t>the-Gate Reforms</a:t>
            </a:r>
            <a:r>
              <a:rPr lang="en-GB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ED3F09-6859-4625-8588-13E0D3D804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7DE542-3862-4E1C-8BA8-E4DD266B93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88262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DE7CAE-88B5-4218-B9C9-260E9E445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Virtual visits routinely available where no security or child welfare concerns</a:t>
            </a:r>
          </a:p>
          <a:p>
            <a:r>
              <a:rPr lang="en-GB" sz="3600" dirty="0"/>
              <a:t>Prison-based social workers: </a:t>
            </a:r>
          </a:p>
          <a:p>
            <a:pPr marL="109537" indent="0">
              <a:buNone/>
            </a:pPr>
            <a:endParaRPr lang="en-GB" i="1" dirty="0"/>
          </a:p>
          <a:p>
            <a:pPr marL="109537" indent="0">
              <a:buNone/>
            </a:pPr>
            <a:r>
              <a:rPr lang="en-GB" i="1" dirty="0"/>
              <a:t>‘I need a wider range of professional specialists, especially     ones who can make a difference by linking with community agencies. I need more family engagement workers and social workers on my team.</a:t>
            </a:r>
            <a:r>
              <a:rPr lang="en-GB" dirty="0"/>
              <a:t>’ </a:t>
            </a:r>
          </a:p>
          <a:p>
            <a:pPr marL="109537" indent="0" algn="r">
              <a:buNone/>
            </a:pPr>
            <a:r>
              <a:rPr lang="en-US" dirty="0"/>
              <a:t>Governor of HMP Low Newton</a:t>
            </a: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66D66A-5C4F-417D-9ED1-261876B7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Better Custody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5563B6-BE7F-438A-A8FA-5DF3F3155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40A887-2E44-416C-BF1F-7FD8B425C8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24326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B7DC39-28B6-421D-8D87-0044EB39E1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97" b="24943"/>
          <a:stretch/>
        </p:blipFill>
        <p:spPr>
          <a:xfrm>
            <a:off x="2339752" y="2286180"/>
            <a:ext cx="4464496" cy="308703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E880B7-CB9D-43B2-A84F-1BD949662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696" y="1134051"/>
            <a:ext cx="5472608" cy="4239165"/>
          </a:xfrm>
        </p:spPr>
        <p:txBody>
          <a:bodyPr/>
          <a:lstStyle/>
          <a:p>
            <a:pPr marL="109537" indent="0" algn="ctr">
              <a:buNone/>
            </a:pPr>
            <a:r>
              <a:rPr lang="en-GB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</a:p>
          <a:p>
            <a:pPr marL="109537" indent="0">
              <a:buNone/>
            </a:pPr>
            <a:endParaRPr lang="en-GB" sz="3600" dirty="0">
              <a:solidFill>
                <a:srgbClr val="464646"/>
              </a:solidFill>
            </a:endParaRPr>
          </a:p>
          <a:p>
            <a:pPr marL="109537" indent="0">
              <a:buNone/>
            </a:pPr>
            <a:endParaRPr lang="en-GB" sz="3600" dirty="0">
              <a:solidFill>
                <a:srgbClr val="464646"/>
              </a:solidFill>
            </a:endParaRPr>
          </a:p>
          <a:p>
            <a:pPr marL="109537" indent="0">
              <a:buNone/>
            </a:pPr>
            <a:endParaRPr lang="en-GB" sz="3600" dirty="0">
              <a:solidFill>
                <a:srgbClr val="464646"/>
              </a:solidFill>
            </a:endParaRPr>
          </a:p>
          <a:p>
            <a:pPr marL="109537" indent="0">
              <a:buNone/>
            </a:pPr>
            <a:br>
              <a:rPr lang="en-GB" sz="5400" dirty="0">
                <a:solidFill>
                  <a:srgbClr val="464646"/>
                </a:solidFill>
              </a:rPr>
            </a:b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90F776-2B45-485A-A858-82232C8602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A9ED94-37C1-43C9-9E04-551B7A2169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1464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18B914-8E7C-4A82-925F-3628C36018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  <p:pic>
        <p:nvPicPr>
          <p:cNvPr id="1026" name="Picture 2" descr="https://attachments.office.net/owa/callans@parliament.uk/service.svc/s/GetAttachmentThumbnail?id=AAMkADQ2YmU1YmE4LTcwYmItNGY4My1iMTBhLWJlMTYxMmM4ZTY1NABGAAAAAAAnDvePE7zMRYc7a2de9oMIBwA53GspqGM%2FQa3JL34FsMYmAAAAAAEMAADyv%2BB0u4L0RqXVkPxoSz1nAAJzUvbRAAABEgAQANjlFlS%2BZsxNjU%2BsPP2Mu3w%3D&amp;thumbnailType=2&amp;owa=outlook.office.com&amp;scriptVer=2019100701.12&amp;X-OWA-CANARY=cKhL9MI_W0S-Z1wQVeh0bnBk_-AYUtcYOUQyX79zcD6TKdZDAL8Ea0e8H_Tk5VZq5U5xogH_xCo.&amp;token=eyJhbGciOiJSUzI1NiIsImtpZCI6IjA2MDBGOUY2NzQ2MjA3MzdFNzM0MDRFMjg3QzQ1QTgxOENCN0NFQjgiLCJ4NXQiOiJCZ0Q1OW5SaUJ6Zm5OQVRpaDhSYWdZeTN6cmciLCJ0eXAiOiJKV1QifQ.eyJvcmlnaW4iOiJodHRwczovL291dGxvb2sub2ZmaWNlLmNvbSIsInZlciI6IkV4Y2hhbmdlLkNhbGxiYWNrLlYxIiwiYXBwY3R4c2VuZGVyIjoiT3dhRG93bmxvYWRAMWNlNmRkOWUtYjMzNy00MDg4LWJlNWUtOGRiYmVjMDRiMzRhIiwiaXNzcmluZyI6IldXIiwiYXBwY3R4Ijoie1wibXNleGNocHJvdFwiOlwib3dhXCIsXCJwcmltYXJ5c2lkXCI6XCJTLTEtNS0yMS0zODIxOTQzOTY3LTIyOTE2NTE2OTQtMTc0MTk5NTUwOC00NjkwMTMxXCIsXCJwdWlkXCI6XCIxMTUzNzY1OTMxODg3MTcyNDI2XCIsXCJvaWRcIjpcIjM5YTQ0ZWIyLTViZmQtNGMyMC05ZTg2LTQxMDc0ZmYyZjU1YlwiLFwic2NvcGVcIjpcIk93YURvd25sb2FkXCJ9IiwibmJmIjoxNTcxMjE3MDQxLCJleHAiOjE1NzEyMTc2NDEsImlzcyI6IjAwMDAwMDAyLTAwMDAtMGZmMS1jZTAwLTAwMDAwMDAwMDAwMEAxY2U2ZGQ5ZS1iMzM3LTQwODgtYmU1ZS04ZGJiZWMwNGIzNGEiLCJhdWQiOiIwMDAwMDAwMi0wMDAwLTBmZjEtY2UwMC0wMDAwMDAwMDAwMDAvYXR0YWNobWVudHMub2ZmaWNlLm5ldEAxY2U2ZGQ5ZS1iMzM3LTQwODgtYmU1ZS04ZGJiZWMwNGIzNGEifQ.GQ-0Aab5aKTUL1bUy_zjXr1HJxvpvr-BkVB_G1CY0eGmITLYcPEiAKr1vo75X14Q0ddhiJ7Mv1ZsNeywJYeyXUPGeQUjBZ5Dlahk1HdbH2ULk3T2P6qpywC34C0kAl4jEgyw39YE5FV0fqVjo4fVfAzeUCL6mhIxuOYAC0dD0sYX0ueU3kgVth6SH2F1GBekuNtY90L2U80o_EgL_WFyr4g8GEjrUTmLXN2SKYeuFooKfJmXzbXfpbeAHHLr0PTle11Eppv9MFZEwhZY75gYZKPNe8feF3nHp6XLCiki7nu3AZ5b4hpuBhqkrbWBM0-X5NbY5iLH2T1Pzsp9015SQQ&amp;animation=true">
            <a:extLst>
              <a:ext uri="{FF2B5EF4-FFF2-40B4-BE49-F238E27FC236}">
                <a16:creationId xmlns:a16="http://schemas.microsoft.com/office/drawing/2014/main" id="{949772A3-B9DE-4F69-927D-5C10BA3232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030"/>
            <a:ext cx="7317292" cy="54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427119-B05D-4A36-972F-37184C43C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567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30C6B4-07BB-4C1F-857A-799FD2560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7EFEE1-18AE-4646-A463-25E90685E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A5C793-AA88-4FFE-AE53-1392DF781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34" y="1134051"/>
            <a:ext cx="8609266" cy="56166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BD59151-642D-4805-94E7-EAAB8C1CDB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288A0A-2165-4844-9202-110176CB73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50251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31BE91-6B8A-479E-85C0-419CC22D4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3086100"/>
            <a:ext cx="1304925" cy="68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DAC17E-22FB-406A-BE9A-4440659E4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537" y="3086100"/>
            <a:ext cx="1304925" cy="6858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5417557-60DD-4FA2-A013-E5A24FF28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274638"/>
            <a:ext cx="3898776" cy="1143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4EFB66-F18C-438A-A352-A0A566E06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0860" y="2836763"/>
            <a:ext cx="7083140" cy="4005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CFF3BA-D2F2-4836-AC26-2E9CA3E50D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021" r="10430"/>
          <a:stretch/>
        </p:blipFill>
        <p:spPr>
          <a:xfrm>
            <a:off x="0" y="0"/>
            <a:ext cx="4464496" cy="4005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6037F8-911D-4543-BF90-89BE14451C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4082"/>
          <a:stretch/>
        </p:blipFill>
        <p:spPr>
          <a:xfrm>
            <a:off x="4724047" y="274638"/>
            <a:ext cx="4072957" cy="20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34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504688B-DDFA-469D-B290-7E53283069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7672"/>
          <a:stretch/>
        </p:blipFill>
        <p:spPr>
          <a:xfrm>
            <a:off x="-290771" y="2159270"/>
            <a:ext cx="9725541" cy="2853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BA54B1-4AF8-4C48-8346-DFEC12D7C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6928"/>
            <a:ext cx="3635896" cy="238605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8A39227-4516-40E4-B6F5-CA10C8D03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414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C899CD-1F7F-4109-8EBB-C9BE22822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2"/>
          </a:xfrm>
        </p:spPr>
        <p:txBody>
          <a:bodyPr/>
          <a:lstStyle/>
          <a:p>
            <a:r>
              <a:rPr lang="en-GB" sz="3600" dirty="0"/>
              <a:t>Why Farmer 2 was commissioned</a:t>
            </a:r>
          </a:p>
          <a:p>
            <a:r>
              <a:rPr lang="en-GB" sz="36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Family needs of women from different Black,  Asian and Minority Ethnic (BAME) communities, and Foreign National Women (FNW)</a:t>
            </a:r>
            <a:endParaRPr lang="en-GB" sz="3600" dirty="0"/>
          </a:p>
          <a:p>
            <a:r>
              <a:rPr lang="en-GB" sz="3600" dirty="0"/>
              <a:t>Rationale behind key recommendations in F2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9DA314-7F63-4A3F-80E0-8AA2342AC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sz="4400" dirty="0">
                <a:latin typeface="Gill Sans MT" panose="020B0502020104020203" pitchFamily="34" charset="0"/>
              </a:rPr>
              <a:t>Overview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399D33-5ED8-4C9E-B00F-DA55E04EF0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10584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17D3D-2DDA-4434-84F8-D62302FA0B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9939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F8DCB1-5823-440F-BDB8-F6FBC4CC8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448342"/>
            <a:ext cx="8229600" cy="4495257"/>
          </a:xfrm>
        </p:spPr>
        <p:txBody>
          <a:bodyPr/>
          <a:lstStyle/>
          <a:p>
            <a:pPr marL="109537" indent="0">
              <a:buNone/>
            </a:pPr>
            <a:r>
              <a:rPr lang="en-US" sz="3200" dirty="0"/>
              <a:t>19 had a member who identified themselves (or their children) as belonging to an ethnic minority</a:t>
            </a:r>
          </a:p>
          <a:p>
            <a:pPr lvl="1"/>
            <a:r>
              <a:rPr lang="en-US" sz="3200" dirty="0"/>
              <a:t>15 Black or Black British; </a:t>
            </a:r>
          </a:p>
          <a:p>
            <a:pPr lvl="1"/>
            <a:r>
              <a:rPr lang="en-US" sz="3200" dirty="0"/>
              <a:t>5 Gypsy or </a:t>
            </a:r>
            <a:r>
              <a:rPr lang="en-US" sz="3200" dirty="0" err="1"/>
              <a:t>Traveller</a:t>
            </a:r>
            <a:r>
              <a:rPr lang="en-US" sz="3200" dirty="0"/>
              <a:t>; </a:t>
            </a:r>
          </a:p>
          <a:p>
            <a:pPr lvl="1"/>
            <a:r>
              <a:rPr lang="en-US" sz="3200" dirty="0"/>
              <a:t>4 Mixed ethnicity; </a:t>
            </a:r>
          </a:p>
          <a:p>
            <a:pPr lvl="1"/>
            <a:r>
              <a:rPr lang="en-US" sz="3200" dirty="0"/>
              <a:t>2 Other; </a:t>
            </a:r>
          </a:p>
          <a:p>
            <a:pPr lvl="1"/>
            <a:r>
              <a:rPr lang="en-US" sz="3200" dirty="0"/>
              <a:t>1 Asian or Asian British. </a:t>
            </a:r>
            <a:endParaRPr lang="en-GB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C1FD01A-922C-46BD-9E16-F6912C29B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5267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54 families in Cambridge University’s FAIR Study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91948-3856-44EA-860B-E92451493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77A7F3-BD03-433D-90D3-94001C292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162" y="5940083"/>
            <a:ext cx="6543675" cy="800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B94501-CBD7-4B77-890D-D1F4B4208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3482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C975BED-2624-423D-991D-B448BF9A1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628800"/>
            <a:ext cx="8229600" cy="4314800"/>
          </a:xfrm>
        </p:spPr>
        <p:txBody>
          <a:bodyPr/>
          <a:lstStyle/>
          <a:p>
            <a:pPr marL="109537" indent="0">
              <a:spcAft>
                <a:spcPts val="1200"/>
              </a:spcAft>
              <a:buNone/>
            </a:pPr>
            <a:r>
              <a:rPr lang="en-US" i="1" dirty="0" err="1"/>
              <a:t>Categorisation</a:t>
            </a:r>
            <a:r>
              <a:rPr lang="en-US" i="1" dirty="0"/>
              <a:t> disguises the rich complexities of ethnic and cultural heritage in the sample. There were families from many African and Caribbean countries, as well as Polish, English/Irish </a:t>
            </a:r>
            <a:r>
              <a:rPr lang="en-US" i="1" dirty="0" err="1"/>
              <a:t>Travellers</a:t>
            </a:r>
            <a:r>
              <a:rPr lang="en-US" i="1" dirty="0"/>
              <a:t> and Showmen and a variety of class backgrounds. </a:t>
            </a:r>
          </a:p>
          <a:p>
            <a:pPr marL="109537" indent="0">
              <a:spcAft>
                <a:spcPts val="1200"/>
              </a:spcAft>
              <a:buNone/>
            </a:pPr>
            <a:r>
              <a:rPr lang="en-US" b="1" i="1" dirty="0"/>
              <a:t>The ways in which families interact with services and prisons is not straightforward, and cultural factors can sometimes be poorly </a:t>
            </a:r>
            <a:r>
              <a:rPr lang="en-US" b="1" i="1" dirty="0" err="1"/>
              <a:t>recognised</a:t>
            </a:r>
            <a:r>
              <a:rPr lang="en-US" b="1" i="1" dirty="0"/>
              <a:t>/understood. </a:t>
            </a:r>
            <a:endParaRPr lang="en-GB" b="1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A40A3-704E-41B8-AF93-DA9FAFF6C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5940083"/>
            <a:ext cx="6543675" cy="80010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53FCD3-1199-4A56-BE52-510E45BD3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17538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dirty="0"/>
              <a:t>Sophie Ellis, from the </a:t>
            </a:r>
            <a:br>
              <a:rPr lang="en-US" dirty="0"/>
            </a:br>
            <a:r>
              <a:rPr lang="en-US" dirty="0"/>
              <a:t>FAIR project team: </a:t>
            </a:r>
            <a:br>
              <a:rPr lang="en-GB" dirty="0"/>
            </a:b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675C26-6F95-432B-9B5A-EAAD2B637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3ABC62-EF9F-41AB-B519-E55B5A3E5F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80894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9427C8-C2BD-4DBE-A2D7-5D1680D60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International phone calls expensive and hard to make to different time zones</a:t>
            </a:r>
          </a:p>
          <a:p>
            <a:pPr lvl="0"/>
            <a:r>
              <a:rPr lang="en-GB" dirty="0"/>
              <a:t>Obstacles to obtaining ROTL and to family visiting the prison.</a:t>
            </a:r>
          </a:p>
          <a:p>
            <a:pPr lvl="0"/>
            <a:r>
              <a:rPr lang="en-GB" dirty="0"/>
              <a:t>Language barriers make it harder to obtain jobs which help them pay for calls and support family</a:t>
            </a:r>
          </a:p>
          <a:p>
            <a:pPr lvl="0"/>
            <a:r>
              <a:rPr lang="en-GB" dirty="0"/>
              <a:t>Fear of telling family members they are in prison due to stigma, possible abandonment or burdening them</a:t>
            </a:r>
          </a:p>
          <a:p>
            <a:pPr lvl="0"/>
            <a:r>
              <a:rPr lang="en-GB" dirty="0"/>
              <a:t>Fear police will contact their family yet some have been trafficked and have lost all contact.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6F6489-E7A7-4CB5-9A55-A680D247E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274638"/>
            <a:ext cx="8579296" cy="1143000"/>
          </a:xfrm>
        </p:spPr>
        <p:txBody>
          <a:bodyPr>
            <a:normAutofit/>
          </a:bodyPr>
          <a:lstStyle/>
          <a:p>
            <a:r>
              <a:rPr lang="en-GB" sz="3600" dirty="0"/>
              <a:t>FN women’s relationships: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7B821-94EF-479D-AD60-194D6E865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-18078"/>
            <a:ext cx="3168352" cy="11521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D51E19-0ECC-4789-8334-B94BDD59A7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95" t="9053" r="6365" b="42661"/>
          <a:stretch/>
        </p:blipFill>
        <p:spPr>
          <a:xfrm>
            <a:off x="5975648" y="0"/>
            <a:ext cx="3168352" cy="1152129"/>
          </a:xfrm>
          <a:prstGeom prst="rect">
            <a:avLst/>
          </a:prstGeom>
          <a:ln>
            <a:solidFill>
              <a:schemeClr val="tx1">
                <a:alpha val="66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26652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06FB0C4AFD7B47A2C99D93218D9071" ma:contentTypeVersion="8" ma:contentTypeDescription="Create a new document." ma:contentTypeScope="" ma:versionID="0189aec9f6f30df0393d800a31dda0c4">
  <xsd:schema xmlns:xsd="http://www.w3.org/2001/XMLSchema" xmlns:xs="http://www.w3.org/2001/XMLSchema" xmlns:p="http://schemas.microsoft.com/office/2006/metadata/properties" xmlns:ns3="f33ffa7f-e330-4d7b-ab9c-bb918913073c" targetNamespace="http://schemas.microsoft.com/office/2006/metadata/properties" ma:root="true" ma:fieldsID="e87ffb77c44d299486f62c14d01e5828" ns3:_="">
    <xsd:import namespace="f33ffa7f-e330-4d7b-ab9c-bb91891307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3ffa7f-e330-4d7b-ab9c-bb91891307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C5BEDB6-9641-41FD-9E20-02A82A29F454}">
  <ds:schemaRefs>
    <ds:schemaRef ds:uri="http://schemas.microsoft.com/office/2006/metadata/properties"/>
    <ds:schemaRef ds:uri="f33ffa7f-e330-4d7b-ab9c-bb918913073c"/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FC60370-C828-4229-82E8-74FEB1582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359368-2E13-49AF-9549-6B39A5A517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3ffa7f-e330-4d7b-ab9c-bb91891307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2880</TotalTime>
  <Words>645</Words>
  <Application>Microsoft Office PowerPoint</Application>
  <PresentationFormat>On-screen Show (4:3)</PresentationFormat>
  <Paragraphs>58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Verdana</vt:lpstr>
      <vt:lpstr>News Gothic Std</vt:lpstr>
      <vt:lpstr>Wingdings 2</vt:lpstr>
      <vt:lpstr>Lucida Sans Unicode</vt:lpstr>
      <vt:lpstr>Gill Sans MT</vt:lpstr>
      <vt:lpstr>Arial</vt:lpstr>
      <vt:lpstr>Wingdings 3</vt:lpstr>
      <vt:lpstr>Calibri</vt:lpstr>
      <vt:lpstr>Concourse</vt:lpstr>
      <vt:lpstr>1_Concourse</vt:lpstr>
      <vt:lpstr>                        ‘Farmer 2’:  running the golden thread of relationships  through all prison and CJS processes    Dr Samantha Callan Lead Writer, Farmer Reviews 1 &amp; 2  HMPPS National Family Conference October 17th 2019</vt:lpstr>
      <vt:lpstr>PowerPoint Presentation</vt:lpstr>
      <vt:lpstr>PowerPoint Presentation</vt:lpstr>
      <vt:lpstr>PowerPoint Presentation</vt:lpstr>
      <vt:lpstr>PowerPoint Presentation</vt:lpstr>
      <vt:lpstr>Overview</vt:lpstr>
      <vt:lpstr>54 families in Cambridge University’s FAIR Study</vt:lpstr>
      <vt:lpstr>Sophie Ellis, from the  FAIR project team:  </vt:lpstr>
      <vt:lpstr>FN women’s relationships:</vt:lpstr>
      <vt:lpstr>Muslim Women in Prison Project</vt:lpstr>
      <vt:lpstr>Travellers’ relationships:</vt:lpstr>
      <vt:lpstr>Agenda/WiP research on BAME women in the CJS:</vt:lpstr>
      <vt:lpstr>Early Intervention Recommendations:</vt:lpstr>
      <vt:lpstr>Probation and Through- the-Gate Reforms:</vt:lpstr>
      <vt:lpstr>Better Custody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Cuthbert Design</dc:creator>
  <cp:lastModifiedBy>Samantha Callan</cp:lastModifiedBy>
  <cp:revision>127</cp:revision>
  <cp:lastPrinted>2019-10-16T14:03:26Z</cp:lastPrinted>
  <dcterms:created xsi:type="dcterms:W3CDTF">2008-02-26T11:58:42Z</dcterms:created>
  <dcterms:modified xsi:type="dcterms:W3CDTF">2019-10-16T14:06:53Z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0x010100E606FB0C4AFD7B47A2C99D93218D9071</vt:lpwstr>
  </property>
</Properties>
</file>